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7" r:id="rId6"/>
    <p:sldId id="257" r:id="rId7"/>
    <p:sldId id="258" r:id="rId8"/>
    <p:sldId id="259" r:id="rId9"/>
    <p:sldId id="260" r:id="rId10"/>
    <p:sldId id="262" r:id="rId11"/>
    <p:sldId id="265" r:id="rId12"/>
    <p:sldId id="268" r:id="rId13"/>
    <p:sldId id="263"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almer" userId="fcfd4092-a583-4981-93bb-e45995720a97" providerId="ADAL" clId="{8934E889-48BF-40C6-8468-E391F7979B49}"/>
    <pc:docChg chg="custSel modSld">
      <pc:chgData name="Jennifer Palmer" userId="fcfd4092-a583-4981-93bb-e45995720a97" providerId="ADAL" clId="{8934E889-48BF-40C6-8468-E391F7979B49}" dt="2020-11-07T20:06:25.437" v="62" actId="20577"/>
      <pc:docMkLst>
        <pc:docMk/>
      </pc:docMkLst>
      <pc:sldChg chg="modSp mod">
        <pc:chgData name="Jennifer Palmer" userId="fcfd4092-a583-4981-93bb-e45995720a97" providerId="ADAL" clId="{8934E889-48BF-40C6-8468-E391F7979B49}" dt="2020-11-07T20:06:25.437" v="62" actId="20577"/>
        <pc:sldMkLst>
          <pc:docMk/>
          <pc:sldMk cId="741105705" sldId="264"/>
        </pc:sldMkLst>
        <pc:spChg chg="mod">
          <ac:chgData name="Jennifer Palmer" userId="fcfd4092-a583-4981-93bb-e45995720a97" providerId="ADAL" clId="{8934E889-48BF-40C6-8468-E391F7979B49}" dt="2020-11-07T20:06:25.437" v="62" actId="20577"/>
          <ac:spMkLst>
            <pc:docMk/>
            <pc:sldMk cId="741105705" sldId="264"/>
            <ac:spMk id="3" creationId="{D7B6FF13-17CE-4047-8C2F-8D6BDB099B0B}"/>
          </ac:spMkLst>
        </pc:spChg>
      </pc:sldChg>
      <pc:sldChg chg="modSp mod">
        <pc:chgData name="Jennifer Palmer" userId="fcfd4092-a583-4981-93bb-e45995720a97" providerId="ADAL" clId="{8934E889-48BF-40C6-8468-E391F7979B49}" dt="2020-11-07T20:05:11.718" v="8" actId="1076"/>
        <pc:sldMkLst>
          <pc:docMk/>
          <pc:sldMk cId="3205549233" sldId="265"/>
        </pc:sldMkLst>
        <pc:spChg chg="mod">
          <ac:chgData name="Jennifer Palmer" userId="fcfd4092-a583-4981-93bb-e45995720a97" providerId="ADAL" clId="{8934E889-48BF-40C6-8468-E391F7979B49}" dt="2020-11-07T20:04:08.033" v="0" actId="14100"/>
          <ac:spMkLst>
            <pc:docMk/>
            <pc:sldMk cId="3205549233" sldId="265"/>
            <ac:spMk id="2" creationId="{E9B75EDD-CED6-4B1E-9BE1-F17D81201772}"/>
          </ac:spMkLst>
        </pc:spChg>
        <pc:spChg chg="mod">
          <ac:chgData name="Jennifer Palmer" userId="fcfd4092-a583-4981-93bb-e45995720a97" providerId="ADAL" clId="{8934E889-48BF-40C6-8468-E391F7979B49}" dt="2020-11-07T20:04:55.900" v="6" actId="1076"/>
          <ac:spMkLst>
            <pc:docMk/>
            <pc:sldMk cId="3205549233" sldId="265"/>
            <ac:spMk id="3" creationId="{5FB79EDE-540A-4464-A4EA-C336CFE00E5D}"/>
          </ac:spMkLst>
        </pc:spChg>
        <pc:spChg chg="mod">
          <ac:chgData name="Jennifer Palmer" userId="fcfd4092-a583-4981-93bb-e45995720a97" providerId="ADAL" clId="{8934E889-48BF-40C6-8468-E391F7979B49}" dt="2020-11-07T20:05:01.114" v="7" actId="1076"/>
          <ac:spMkLst>
            <pc:docMk/>
            <pc:sldMk cId="3205549233" sldId="265"/>
            <ac:spMk id="4" creationId="{D66C5DC2-3DC3-41E6-BCEA-34413DA53D6B}"/>
          </ac:spMkLst>
        </pc:spChg>
        <pc:spChg chg="mod">
          <ac:chgData name="Jennifer Palmer" userId="fcfd4092-a583-4981-93bb-e45995720a97" providerId="ADAL" clId="{8934E889-48BF-40C6-8468-E391F7979B49}" dt="2020-11-07T20:05:11.718" v="8" actId="1076"/>
          <ac:spMkLst>
            <pc:docMk/>
            <pc:sldMk cId="3205549233" sldId="265"/>
            <ac:spMk id="6" creationId="{22137B2E-A4B1-4801-ACB7-328504EAFCD7}"/>
          </ac:spMkLst>
        </pc:spChg>
        <pc:picChg chg="mod modCrop">
          <ac:chgData name="Jennifer Palmer" userId="fcfd4092-a583-4981-93bb-e45995720a97" providerId="ADAL" clId="{8934E889-48BF-40C6-8468-E391F7979B49}" dt="2020-11-07T20:04:47.606" v="5" actId="1076"/>
          <ac:picMkLst>
            <pc:docMk/>
            <pc:sldMk cId="3205549233" sldId="265"/>
            <ac:picMk id="5" creationId="{5F446BBF-0527-4DB9-B8C5-28413D2CB5F5}"/>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YbdaR7Plac?feature=oembed" TargetMode="External"/><Relationship Id="rId6" Type="http://schemas.openxmlformats.org/officeDocument/2006/relationships/image" Target="../media/image12.jpeg"/><Relationship Id="rId5" Type="http://schemas.openxmlformats.org/officeDocument/2006/relationships/hyperlink" Target="https://youtu.be/-YbdaR7Plac" TargetMode="External"/><Relationship Id="rId4" Type="http://schemas.openxmlformats.org/officeDocument/2006/relationships/hyperlink" Target="mailto:jennie.palmer@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UvRp_xKLP8I?feature=oembed" TargetMode="External"/><Relationship Id="rId5" Type="http://schemas.openxmlformats.org/officeDocument/2006/relationships/image" Target="../media/image6.jpeg"/><Relationship Id="rId4" Type="http://schemas.openxmlformats.org/officeDocument/2006/relationships/hyperlink" Target="https://youtu.be/UvRp_xKLP8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7774-72E5-4415-A4F0-5F0B16B0A603}"/>
              </a:ext>
            </a:extLst>
          </p:cNvPr>
          <p:cNvSpPr>
            <a:spLocks noGrp="1"/>
          </p:cNvSpPr>
          <p:nvPr>
            <p:ph type="ctrTitle"/>
          </p:nvPr>
        </p:nvSpPr>
        <p:spPr/>
        <p:txBody>
          <a:bodyPr/>
          <a:lstStyle/>
          <a:p>
            <a:r>
              <a:rPr lang="en-US" dirty="0"/>
              <a:t>3</a:t>
            </a:r>
            <a:r>
              <a:rPr lang="en-US" baseline="30000" dirty="0"/>
              <a:t>rd</a:t>
            </a:r>
            <a:r>
              <a:rPr lang="en-US" dirty="0"/>
              <a:t> Grade PSR </a:t>
            </a:r>
          </a:p>
        </p:txBody>
      </p:sp>
      <p:sp>
        <p:nvSpPr>
          <p:cNvPr id="3" name="Subtitle 2">
            <a:extLst>
              <a:ext uri="{FF2B5EF4-FFF2-40B4-BE49-F238E27FC236}">
                <a16:creationId xmlns:a16="http://schemas.microsoft.com/office/drawing/2014/main" id="{BDC2DB5A-82F1-4192-B7CD-8708F9B262B5}"/>
              </a:ext>
            </a:extLst>
          </p:cNvPr>
          <p:cNvSpPr>
            <a:spLocks noGrp="1"/>
          </p:cNvSpPr>
          <p:nvPr>
            <p:ph type="subTitle" idx="1"/>
          </p:nvPr>
        </p:nvSpPr>
        <p:spPr/>
        <p:txBody>
          <a:bodyPr/>
          <a:lstStyle/>
          <a:p>
            <a:r>
              <a:rPr lang="en-US" dirty="0"/>
              <a:t>Remote Learning Chapter 8 &amp; 9</a:t>
            </a:r>
          </a:p>
          <a:p>
            <a:r>
              <a:rPr lang="en-US" dirty="0"/>
              <a:t>Sunday 8, Nov 2020</a:t>
            </a:r>
          </a:p>
        </p:txBody>
      </p:sp>
    </p:spTree>
    <p:extLst>
      <p:ext uri="{BB962C8B-B14F-4D97-AF65-F5344CB8AC3E}">
        <p14:creationId xmlns:p14="http://schemas.microsoft.com/office/powerpoint/2010/main" val="4239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DBD1-12FA-465F-ACE5-21612CDD172E}"/>
              </a:ext>
            </a:extLst>
          </p:cNvPr>
          <p:cNvSpPr>
            <a:spLocks noGrp="1"/>
          </p:cNvSpPr>
          <p:nvPr>
            <p:ph type="ctrTitle"/>
          </p:nvPr>
        </p:nvSpPr>
        <p:spPr>
          <a:xfrm>
            <a:off x="5260257" y="648929"/>
            <a:ext cx="6272981" cy="3736802"/>
          </a:xfrm>
        </p:spPr>
        <p:txBody>
          <a:bodyPr>
            <a:normAutofit/>
          </a:bodyPr>
          <a:lstStyle/>
          <a:p>
            <a:r>
              <a:rPr lang="en-US" dirty="0"/>
              <a:t>Prayer </a:t>
            </a:r>
          </a:p>
        </p:txBody>
      </p:sp>
      <p:sp>
        <p:nvSpPr>
          <p:cNvPr id="3" name="Subtitle 2">
            <a:extLst>
              <a:ext uri="{FF2B5EF4-FFF2-40B4-BE49-F238E27FC236}">
                <a16:creationId xmlns:a16="http://schemas.microsoft.com/office/drawing/2014/main" id="{A2A9AAD1-7EAB-491F-A185-B3B60B3E24B7}"/>
              </a:ext>
            </a:extLst>
          </p:cNvPr>
          <p:cNvSpPr>
            <a:spLocks noGrp="1"/>
          </p:cNvSpPr>
          <p:nvPr>
            <p:ph type="subTitle" idx="1"/>
          </p:nvPr>
        </p:nvSpPr>
        <p:spPr>
          <a:xfrm>
            <a:off x="5260257" y="4385733"/>
            <a:ext cx="6272981" cy="1828804"/>
          </a:xfrm>
        </p:spPr>
        <p:txBody>
          <a:bodyPr>
            <a:normAutofit/>
          </a:bodyPr>
          <a:lstStyle/>
          <a:p>
            <a:r>
              <a:rPr lang="en-US" dirty="0"/>
              <a:t>Hopefully you recited the Our Father and one Hail Mary</a:t>
            </a:r>
          </a:p>
          <a:p>
            <a:r>
              <a:rPr lang="en-US" dirty="0"/>
              <a:t>Please recite the glory be</a:t>
            </a:r>
          </a:p>
          <a:p>
            <a:r>
              <a:rPr lang="en-US" dirty="0"/>
              <a:t>Let me know if you do have any prayer intentions.</a:t>
            </a:r>
          </a:p>
        </p:txBody>
      </p:sp>
      <p:pic>
        <p:nvPicPr>
          <p:cNvPr id="5" name="Picture 4" descr="Map&#10;&#10;Description automatically generated">
            <a:extLst>
              <a:ext uri="{FF2B5EF4-FFF2-40B4-BE49-F238E27FC236}">
                <a16:creationId xmlns:a16="http://schemas.microsoft.com/office/drawing/2014/main" id="{BD590B33-809D-42E5-985F-322DE5C25E50}"/>
              </a:ext>
            </a:extLst>
          </p:cNvPr>
          <p:cNvPicPr>
            <a:picLocks noChangeAspect="1"/>
          </p:cNvPicPr>
          <p:nvPr/>
        </p:nvPicPr>
        <p:blipFill>
          <a:blip r:embed="rId3"/>
          <a:stretch>
            <a:fillRect/>
          </a:stretch>
        </p:blipFill>
        <p:spPr>
          <a:xfrm>
            <a:off x="690414" y="629265"/>
            <a:ext cx="3903460" cy="55852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834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B949-5946-4071-90B3-AE117A571153}"/>
              </a:ext>
            </a:extLst>
          </p:cNvPr>
          <p:cNvSpPr>
            <a:spLocks noGrp="1"/>
          </p:cNvSpPr>
          <p:nvPr>
            <p:ph type="title"/>
          </p:nvPr>
        </p:nvSpPr>
        <p:spPr>
          <a:xfrm>
            <a:off x="6400800" y="609601"/>
            <a:ext cx="5147730" cy="995680"/>
          </a:xfrm>
        </p:spPr>
        <p:txBody>
          <a:bodyPr>
            <a:normAutofit/>
          </a:bodyPr>
          <a:lstStyle/>
          <a:p>
            <a:r>
              <a:rPr lang="en-US" dirty="0"/>
              <a:t>Weekly Assignment</a:t>
            </a:r>
          </a:p>
        </p:txBody>
      </p:sp>
      <p:sp>
        <p:nvSpPr>
          <p:cNvPr id="3" name="Content Placeholder 2">
            <a:extLst>
              <a:ext uri="{FF2B5EF4-FFF2-40B4-BE49-F238E27FC236}">
                <a16:creationId xmlns:a16="http://schemas.microsoft.com/office/drawing/2014/main" id="{D7B6FF13-17CE-4047-8C2F-8D6BDB099B0B}"/>
              </a:ext>
            </a:extLst>
          </p:cNvPr>
          <p:cNvSpPr>
            <a:spLocks noGrp="1"/>
          </p:cNvSpPr>
          <p:nvPr>
            <p:ph idx="1"/>
          </p:nvPr>
        </p:nvSpPr>
        <p:spPr>
          <a:xfrm>
            <a:off x="6400800" y="1605280"/>
            <a:ext cx="5147730" cy="4876799"/>
          </a:xfrm>
        </p:spPr>
        <p:txBody>
          <a:bodyPr>
            <a:normAutofit/>
          </a:bodyPr>
          <a:lstStyle/>
          <a:p>
            <a:pPr>
              <a:lnSpc>
                <a:spcPct val="90000"/>
              </a:lnSpc>
            </a:pPr>
            <a:r>
              <a:rPr lang="en-US" sz="1700" dirty="0"/>
              <a:t>NO TEST this week!  Once you have completed this lesson, please email me that you have finished it.  </a:t>
            </a:r>
            <a:r>
              <a:rPr lang="en-US" sz="1700" dirty="0">
                <a:sym typeface="Wingdings" panose="05000000000000000000" pitchFamily="2" charset="2"/>
              </a:rPr>
              <a:t></a:t>
            </a:r>
          </a:p>
          <a:p>
            <a:pPr>
              <a:lnSpc>
                <a:spcPct val="90000"/>
              </a:lnSpc>
            </a:pPr>
            <a:r>
              <a:rPr lang="en-US" sz="1700" dirty="0">
                <a:sym typeface="Wingdings" panose="05000000000000000000" pitchFamily="2" charset="2"/>
              </a:rPr>
              <a:t>Pages 80, 81, 88, 89 – are for fun if you so chose </a:t>
            </a:r>
          </a:p>
          <a:p>
            <a:pPr>
              <a:lnSpc>
                <a:spcPct val="90000"/>
              </a:lnSpc>
            </a:pPr>
            <a:r>
              <a:rPr lang="en-US" sz="1700" dirty="0">
                <a:sym typeface="Wingdings" panose="05000000000000000000" pitchFamily="2" charset="2"/>
              </a:rPr>
              <a:t>We will be doing a couple chapters together to line us up for the start of advent.  </a:t>
            </a:r>
            <a:endParaRPr lang="en-US" sz="1700" dirty="0"/>
          </a:p>
          <a:p>
            <a:pPr marL="63500" marR="0" eaLnBrk="0" hangingPunct="0">
              <a:lnSpc>
                <a:spcPct val="90000"/>
              </a:lnSpc>
              <a:spcBef>
                <a:spcPts val="985"/>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Other resources</a:t>
            </a:r>
          </a:p>
          <a:p>
            <a:pPr marL="520700" lvl="1" eaLnBrk="0" hangingPunct="0">
              <a:lnSpc>
                <a:spcPct val="90000"/>
              </a:lnSpc>
              <a:spcBef>
                <a:spcPts val="985"/>
              </a:spcBef>
              <a:spcAft>
                <a:spcPts val="0"/>
              </a:spcAft>
            </a:pPr>
            <a:r>
              <a:rPr lang="en-US" sz="1500" b="1" dirty="0">
                <a:latin typeface="Calibri" panose="020F0502020204030204" pitchFamily="34" charset="0"/>
                <a:ea typeface="Calibri" panose="020F0502020204030204" pitchFamily="34" charset="0"/>
                <a:cs typeface="Calibri" panose="020F0502020204030204" pitchFamily="34" charset="0"/>
              </a:rPr>
              <a:t>Contact info: Jennie Palmer – 513-349-1178 </a:t>
            </a:r>
            <a:r>
              <a:rPr lang="en-US" sz="1500" b="1" dirty="0">
                <a:latin typeface="Calibri" panose="020F0502020204030204" pitchFamily="34" charset="0"/>
                <a:ea typeface="Calibri" panose="020F0502020204030204" pitchFamily="34" charset="0"/>
                <a:cs typeface="Calibri" panose="020F0502020204030204" pitchFamily="34" charset="0"/>
                <a:hlinkClick r:id="rId4"/>
              </a:rPr>
              <a:t>jennie.palmer@gmail.com</a:t>
            </a:r>
            <a:r>
              <a:rPr lang="en-US" sz="1500" b="1" dirty="0">
                <a:latin typeface="Calibri" panose="020F0502020204030204" pitchFamily="34" charset="0"/>
                <a:ea typeface="Calibri" panose="020F0502020204030204" pitchFamily="34" charset="0"/>
                <a:cs typeface="Calibri" panose="020F0502020204030204" pitchFamily="34" charset="0"/>
              </a:rPr>
              <a:t> </a:t>
            </a:r>
          </a:p>
          <a:p>
            <a:pPr marL="520700" lvl="1" eaLnBrk="0" hangingPunct="0">
              <a:lnSpc>
                <a:spcPct val="90000"/>
              </a:lnSpc>
              <a:spcBef>
                <a:spcPts val="985"/>
              </a:spcBef>
              <a:spcAft>
                <a:spcPts val="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You </a:t>
            </a:r>
            <a:r>
              <a:rPr lang="en-US" sz="1500" b="1" dirty="0">
                <a:latin typeface="Calibri" panose="020F0502020204030204" pitchFamily="34" charset="0"/>
                <a:ea typeface="Calibri" panose="020F0502020204030204" pitchFamily="34" charset="0"/>
                <a:cs typeface="Calibri" panose="020F0502020204030204" pitchFamily="34" charset="0"/>
              </a:rPr>
              <a:t>Are Loved by Stars go Dim :  </a:t>
            </a:r>
            <a:r>
              <a:rPr lang="en-US" sz="1500" b="1" dirty="0">
                <a:latin typeface="Calibri" panose="020F0502020204030204" pitchFamily="34" charset="0"/>
                <a:ea typeface="Calibri" panose="020F0502020204030204" pitchFamily="34" charset="0"/>
                <a:cs typeface="Calibri" panose="020F0502020204030204" pitchFamily="34" charset="0"/>
                <a:hlinkClick r:id="rId5"/>
              </a:rPr>
              <a:t>https://youtu.be/-YbdaR7Plac</a:t>
            </a:r>
            <a:r>
              <a:rPr lang="en-US" sz="1500" b="1" dirty="0">
                <a:latin typeface="Calibri" panose="020F0502020204030204" pitchFamily="34" charset="0"/>
                <a:ea typeface="Calibri" panose="020F0502020204030204" pitchFamily="34" charset="0"/>
                <a:cs typeface="Calibri" panose="020F0502020204030204" pitchFamily="34" charset="0"/>
              </a:rPr>
              <a:t> </a:t>
            </a: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eaLnBrk="0" hangingPunct="0">
              <a:lnSpc>
                <a:spcPct val="90000"/>
              </a:lnSpc>
              <a:spcBef>
                <a:spcPts val="0"/>
              </a:spcBef>
              <a:spcAft>
                <a:spcPts val="0"/>
              </a:spcAft>
              <a:buNone/>
              <a:tabLst>
                <a:tab pos="521335" algn="l"/>
              </a:tabLst>
            </a:pPr>
            <a:endParaRPr lang="en-US" sz="1700" dirty="0"/>
          </a:p>
          <a:p>
            <a:pPr marL="0" marR="0" lvl="0" indent="0" eaLnBrk="0" hangingPunct="0">
              <a:lnSpc>
                <a:spcPct val="90000"/>
              </a:lnSpc>
              <a:spcBef>
                <a:spcPts val="0"/>
              </a:spcBef>
              <a:spcAft>
                <a:spcPts val="0"/>
              </a:spcAft>
              <a:buNone/>
              <a:tabLst>
                <a:tab pos="521335" algn="l"/>
              </a:tabLst>
            </a:pPr>
            <a:r>
              <a:rPr lang="en-US" sz="1700" dirty="0"/>
              <a:t>God Bless you and keep you all safe.  I am here for whatever you need at all.  Please do not hesitate to reach out.  </a:t>
            </a:r>
          </a:p>
        </p:txBody>
      </p:sp>
      <p:pic>
        <p:nvPicPr>
          <p:cNvPr id="5" name="Online Media 4" title="You are loved [Lyrics] - Stars Go Dim">
            <a:hlinkClick r:id="" action="ppaction://media"/>
            <a:extLst>
              <a:ext uri="{FF2B5EF4-FFF2-40B4-BE49-F238E27FC236}">
                <a16:creationId xmlns:a16="http://schemas.microsoft.com/office/drawing/2014/main" id="{83CBAEB5-4055-418F-8ED9-401624327D2B}"/>
              </a:ext>
            </a:extLst>
          </p:cNvPr>
          <p:cNvPicPr>
            <a:picLocks noRot="1" noChangeAspect="1"/>
          </p:cNvPicPr>
          <p:nvPr>
            <a:videoFile r:link="rId1"/>
          </p:nvPr>
        </p:nvPicPr>
        <p:blipFill>
          <a:blip r:embed="rId6"/>
          <a:stretch>
            <a:fillRect/>
          </a:stretch>
        </p:blipFill>
        <p:spPr>
          <a:xfrm>
            <a:off x="304800" y="485775"/>
            <a:ext cx="6096000" cy="3429000"/>
          </a:xfrm>
          <a:prstGeom prst="rect">
            <a:avLst/>
          </a:prstGeom>
        </p:spPr>
      </p:pic>
    </p:spTree>
    <p:extLst>
      <p:ext uri="{BB962C8B-B14F-4D97-AF65-F5344CB8AC3E}">
        <p14:creationId xmlns:p14="http://schemas.microsoft.com/office/powerpoint/2010/main" val="741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E3F2-23F3-4180-B8CB-40A281AA3D77}"/>
              </a:ext>
            </a:extLst>
          </p:cNvPr>
          <p:cNvSpPr>
            <a:spLocks noGrp="1"/>
          </p:cNvSpPr>
          <p:nvPr>
            <p:ph type="title"/>
          </p:nvPr>
        </p:nvSpPr>
        <p:spPr/>
        <p:txBody>
          <a:bodyPr/>
          <a:lstStyle/>
          <a:p>
            <a:r>
              <a:rPr lang="en-US" dirty="0"/>
              <a:t>Say the Our Father &amp; One Hail Mary</a:t>
            </a:r>
          </a:p>
        </p:txBody>
      </p:sp>
      <p:pic>
        <p:nvPicPr>
          <p:cNvPr id="5" name="Content Placeholder 4" descr="A picture containing text&#10;&#10;Description automatically generated">
            <a:extLst>
              <a:ext uri="{FF2B5EF4-FFF2-40B4-BE49-F238E27FC236}">
                <a16:creationId xmlns:a16="http://schemas.microsoft.com/office/drawing/2014/main" id="{7901BB71-C118-439C-A6C3-0D2C376C699B}"/>
              </a:ext>
            </a:extLst>
          </p:cNvPr>
          <p:cNvPicPr>
            <a:picLocks noGrp="1" noChangeAspect="1"/>
          </p:cNvPicPr>
          <p:nvPr>
            <p:ph idx="1"/>
          </p:nvPr>
        </p:nvPicPr>
        <p:blipFill>
          <a:blip r:embed="rId2"/>
          <a:stretch>
            <a:fillRect/>
          </a:stretch>
        </p:blipFill>
        <p:spPr>
          <a:xfrm>
            <a:off x="685801" y="2065867"/>
            <a:ext cx="4373879" cy="4354439"/>
          </a:xfrm>
        </p:spPr>
      </p:pic>
      <p:pic>
        <p:nvPicPr>
          <p:cNvPr id="7" name="Picture 6" descr="A picture containing text&#10;&#10;Description automatically generated">
            <a:extLst>
              <a:ext uri="{FF2B5EF4-FFF2-40B4-BE49-F238E27FC236}">
                <a16:creationId xmlns:a16="http://schemas.microsoft.com/office/drawing/2014/main" id="{2E5580C5-0B10-4EE0-8EF8-40C2F567438E}"/>
              </a:ext>
            </a:extLst>
          </p:cNvPr>
          <p:cNvPicPr>
            <a:picLocks noChangeAspect="1"/>
          </p:cNvPicPr>
          <p:nvPr/>
        </p:nvPicPr>
        <p:blipFill>
          <a:blip r:embed="rId3"/>
          <a:stretch>
            <a:fillRect/>
          </a:stretch>
        </p:blipFill>
        <p:spPr>
          <a:xfrm>
            <a:off x="6517957" y="2065867"/>
            <a:ext cx="3977323" cy="3959646"/>
          </a:xfrm>
          <a:prstGeom prst="rect">
            <a:avLst/>
          </a:prstGeom>
        </p:spPr>
      </p:pic>
    </p:spTree>
    <p:extLst>
      <p:ext uri="{BB962C8B-B14F-4D97-AF65-F5344CB8AC3E}">
        <p14:creationId xmlns:p14="http://schemas.microsoft.com/office/powerpoint/2010/main" val="264373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324-B4A8-48BC-AB35-C5AA114582F5}"/>
              </a:ext>
            </a:extLst>
          </p:cNvPr>
          <p:cNvSpPr>
            <a:spLocks noGrp="1"/>
          </p:cNvSpPr>
          <p:nvPr>
            <p:ph type="title"/>
          </p:nvPr>
        </p:nvSpPr>
        <p:spPr>
          <a:xfrm>
            <a:off x="825909" y="808055"/>
            <a:ext cx="3979205" cy="1453363"/>
          </a:xfrm>
        </p:spPr>
        <p:txBody>
          <a:bodyPr>
            <a:normAutofit/>
          </a:bodyPr>
          <a:lstStyle/>
          <a:p>
            <a:r>
              <a:rPr lang="en-US" dirty="0"/>
              <a:t>The Church has 4 Marks</a:t>
            </a:r>
          </a:p>
        </p:txBody>
      </p:sp>
      <p:sp>
        <p:nvSpPr>
          <p:cNvPr id="3" name="Content Placeholder 2">
            <a:extLst>
              <a:ext uri="{FF2B5EF4-FFF2-40B4-BE49-F238E27FC236}">
                <a16:creationId xmlns:a16="http://schemas.microsoft.com/office/drawing/2014/main" id="{4F192532-A97E-4602-9D5D-57CDF494B665}"/>
              </a:ext>
            </a:extLst>
          </p:cNvPr>
          <p:cNvSpPr>
            <a:spLocks noGrp="1"/>
          </p:cNvSpPr>
          <p:nvPr>
            <p:ph idx="1"/>
          </p:nvPr>
        </p:nvSpPr>
        <p:spPr>
          <a:xfrm>
            <a:off x="802178" y="2261420"/>
            <a:ext cx="4002936" cy="3637935"/>
          </a:xfrm>
        </p:spPr>
        <p:txBody>
          <a:bodyPr>
            <a:normAutofit/>
          </a:bodyPr>
          <a:lstStyle/>
          <a:p>
            <a:r>
              <a:rPr lang="en-US" dirty="0">
                <a:effectLst/>
                <a:latin typeface="Calibri" panose="020F0502020204030204" pitchFamily="34" charset="0"/>
                <a:ea typeface="Calibri" panose="020F0502020204030204" pitchFamily="34" charset="0"/>
              </a:rPr>
              <a:t>The Church is </a:t>
            </a:r>
            <a:r>
              <a:rPr lang="en-US" u="sng" dirty="0">
                <a:effectLst/>
                <a:latin typeface="Calibri" panose="020F0502020204030204" pitchFamily="34" charset="0"/>
                <a:ea typeface="Calibri" panose="020F0502020204030204" pitchFamily="34" charset="0"/>
              </a:rPr>
              <a:t>One</a:t>
            </a:r>
            <a:endParaRPr lang="en-US" u="sng">
              <a:effectLst/>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The Church is </a:t>
            </a:r>
            <a:r>
              <a:rPr lang="en-US" u="sng" dirty="0">
                <a:latin typeface="Calibri" panose="020F0502020204030204" pitchFamily="34" charset="0"/>
                <a:ea typeface="Calibri" panose="020F0502020204030204" pitchFamily="34" charset="0"/>
              </a:rPr>
              <a:t>Holy</a:t>
            </a:r>
            <a:endParaRPr lang="en-US" u="sng">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The Church is </a:t>
            </a:r>
            <a:r>
              <a:rPr lang="en-US" u="sng" dirty="0">
                <a:latin typeface="Calibri" panose="020F0502020204030204" pitchFamily="34" charset="0"/>
                <a:ea typeface="Calibri" panose="020F0502020204030204" pitchFamily="34" charset="0"/>
              </a:rPr>
              <a:t>Catholic</a:t>
            </a:r>
            <a:endParaRPr lang="en-US" u="sng">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The Church is </a:t>
            </a:r>
            <a:r>
              <a:rPr lang="en-US" u="sng" dirty="0">
                <a:latin typeface="Calibri" panose="020F0502020204030204" pitchFamily="34" charset="0"/>
                <a:ea typeface="Calibri" panose="020F0502020204030204" pitchFamily="34" charset="0"/>
              </a:rPr>
              <a:t>Apostolic</a:t>
            </a:r>
            <a:endParaRPr lang="en-US" u="sng">
              <a:latin typeface="Calibri" panose="020F0502020204030204" pitchFamily="34" charset="0"/>
              <a:ea typeface="Calibri" panose="020F0502020204030204" pitchFamily="34" charset="0"/>
            </a:endParaRPr>
          </a:p>
          <a:p>
            <a:endParaRPr lang="en-US">
              <a:effectLst/>
              <a:latin typeface="Calibri" panose="020F0502020204030204" pitchFamily="34" charset="0"/>
              <a:ea typeface="Calibri" panose="020F0502020204030204" pitchFamily="34" charset="0"/>
            </a:endParaRPr>
          </a:p>
          <a:p>
            <a:endParaRPr lang="en-US">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Holy </a:t>
            </a:r>
            <a:r>
              <a:rPr lang="en-US" dirty="0" err="1">
                <a:latin typeface="Calibri" panose="020F0502020204030204" pitchFamily="34" charset="0"/>
                <a:ea typeface="Calibri" panose="020F0502020204030204" pitchFamily="34" charset="0"/>
              </a:rPr>
              <a:t>Holy</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Holy</a:t>
            </a:r>
            <a:r>
              <a:rPr lang="en-US" dirty="0">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by Hillsong: </a:t>
            </a:r>
            <a:r>
              <a:rPr lang="en-US" dirty="0">
                <a:effectLst/>
                <a:latin typeface="Calibri" panose="020F0502020204030204" pitchFamily="34" charset="0"/>
                <a:ea typeface="Calibri" panose="020F0502020204030204" pitchFamily="34" charset="0"/>
                <a:hlinkClick r:id="rId4"/>
              </a:rPr>
              <a:t>https://youtu.be/UvRp_xKLP8I</a:t>
            </a:r>
            <a:r>
              <a:rPr lang="en-US" dirty="0">
                <a:effectLst/>
                <a:latin typeface="Calibri" panose="020F0502020204030204" pitchFamily="34" charset="0"/>
                <a:ea typeface="Calibri" panose="020F0502020204030204" pitchFamily="34" charset="0"/>
              </a:rPr>
              <a:t> </a:t>
            </a:r>
            <a:endParaRPr lang="en-US"/>
          </a:p>
        </p:txBody>
      </p:sp>
      <p:pic>
        <p:nvPicPr>
          <p:cNvPr id="4" name="Online Media 3" title="Holy Holy Holy - Hillsong UNITED">
            <a:hlinkClick r:id="" action="ppaction://media"/>
            <a:extLst>
              <a:ext uri="{FF2B5EF4-FFF2-40B4-BE49-F238E27FC236}">
                <a16:creationId xmlns:a16="http://schemas.microsoft.com/office/drawing/2014/main" id="{7E1ABCB7-39FF-4EBC-8401-67A926B71149}"/>
              </a:ext>
            </a:extLst>
          </p:cNvPr>
          <p:cNvPicPr>
            <a:picLocks noRot="1" noChangeAspect="1"/>
          </p:cNvPicPr>
          <p:nvPr>
            <a:videoFile r:link="rId1"/>
          </p:nvPr>
        </p:nvPicPr>
        <p:blipFill>
          <a:blip r:embed="rId5"/>
          <a:stretch>
            <a:fillRect/>
          </a:stretch>
        </p:blipFill>
        <p:spPr>
          <a:xfrm>
            <a:off x="5289752" y="1633499"/>
            <a:ext cx="6095593" cy="34287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66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C449-1B8B-41DE-ABD2-150FA95003C8}"/>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Calibri" panose="020F0502020204030204" pitchFamily="34" charset="0"/>
              </a:rPr>
              <a:t>This Week’s Saint: </a:t>
            </a:r>
            <a:br>
              <a:rPr lang="en-US" sz="1800" b="1" dirty="0">
                <a:effectLst/>
                <a:latin typeface="Calibri" panose="020F0502020204030204" pitchFamily="34" charset="0"/>
                <a:ea typeface="Calibri" panose="020F0502020204030204" pitchFamily="34" charset="0"/>
                <a:cs typeface="Calibri" panose="020F0502020204030204" pitchFamily="34" charset="0"/>
              </a:rPr>
            </a:br>
            <a:r>
              <a:rPr lang="en-US" sz="1800" b="1" dirty="0">
                <a:effectLst/>
                <a:latin typeface="Calibri" panose="020F0502020204030204" pitchFamily="34" charset="0"/>
                <a:ea typeface="Calibri" panose="020F0502020204030204" pitchFamily="34" charset="0"/>
                <a:cs typeface="Calibri" panose="020F0502020204030204" pitchFamily="34" charset="0"/>
              </a:rPr>
              <a:t>Saint Andrew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978EB1D-EA02-4800-9B0C-79CB2CB3005F}"/>
              </a:ext>
            </a:extLst>
          </p:cNvPr>
          <p:cNvSpPr>
            <a:spLocks noGrp="1"/>
          </p:cNvSpPr>
          <p:nvPr>
            <p:ph sz="half" idx="1"/>
          </p:nvPr>
        </p:nvSpPr>
        <p:spPr/>
        <p:txBody>
          <a:bodyPr>
            <a:normAutofit/>
          </a:bodyPr>
          <a:lstStyle/>
          <a:p>
            <a:r>
              <a:rPr lang="en-US" sz="1600" b="0" i="0" u="none" strike="noStrike" dirty="0">
                <a:effectLst/>
              </a:rPr>
              <a:t>Apostle and older brother to St. Peter</a:t>
            </a:r>
            <a:endParaRPr lang="en-US" sz="1600" dirty="0">
              <a:effectLst/>
              <a:ea typeface="Calibri" panose="020F0502020204030204" pitchFamily="34" charset="0"/>
            </a:endParaRPr>
          </a:p>
          <a:p>
            <a:r>
              <a:rPr lang="en-US" sz="1600" b="0" i="0" dirty="0">
                <a:effectLst/>
              </a:rPr>
              <a:t>It is said that Andrew was a disciple of John the Baptist</a:t>
            </a:r>
            <a:endParaRPr lang="en-US" sz="1600" b="0" i="0" u="none" strike="noStrike" dirty="0">
              <a:effectLst/>
            </a:endParaRPr>
          </a:p>
          <a:p>
            <a:r>
              <a:rPr lang="en-US" sz="1600" b="0" i="0" dirty="0">
                <a:effectLst/>
              </a:rPr>
              <a:t>When Jesus walked by one day, John the Baptist stated, “Behold the lamb of God!”.  It is then that Andrew and another made the decision to follow Jesus.</a:t>
            </a:r>
          </a:p>
          <a:p>
            <a:r>
              <a:rPr lang="en-US" sz="1600" dirty="0"/>
              <a:t>It is believed that Andrew was one of the closer disciples of Jesus.  John 6:8 – Andrew told Jesus about the boy with loaves and fish.</a:t>
            </a:r>
          </a:p>
        </p:txBody>
      </p:sp>
      <p:sp>
        <p:nvSpPr>
          <p:cNvPr id="4" name="Content Placeholder 3">
            <a:extLst>
              <a:ext uri="{FF2B5EF4-FFF2-40B4-BE49-F238E27FC236}">
                <a16:creationId xmlns:a16="http://schemas.microsoft.com/office/drawing/2014/main" id="{26B9B5C9-943B-4CE9-B509-E7CDA327DC8A}"/>
              </a:ext>
            </a:extLst>
          </p:cNvPr>
          <p:cNvSpPr>
            <a:spLocks noGrp="1"/>
          </p:cNvSpPr>
          <p:nvPr>
            <p:ph sz="half" idx="2"/>
          </p:nvPr>
        </p:nvSpPr>
        <p:spPr>
          <a:xfrm>
            <a:off x="5821895" y="2142067"/>
            <a:ext cx="4995332" cy="4496858"/>
          </a:xfrm>
        </p:spPr>
        <p:txBody>
          <a:bodyPr>
            <a:normAutofit/>
          </a:bodyPr>
          <a:lstStyle/>
          <a:p>
            <a:endParaRPr lang="en-US" sz="1400" b="0" i="0" u="none" strike="noStrike" dirty="0">
              <a:effectLst/>
            </a:endParaRPr>
          </a:p>
          <a:p>
            <a:r>
              <a:rPr lang="en-US" sz="1600" dirty="0"/>
              <a:t>When Phillip wanted to speak to Jesus about Greeks seeking him, he spoke to Andrew first.  </a:t>
            </a:r>
            <a:endParaRPr lang="en-US" sz="1600" b="0" i="0" dirty="0">
              <a:effectLst/>
            </a:endParaRPr>
          </a:p>
          <a:p>
            <a:r>
              <a:rPr lang="en-US" sz="1600" b="0" i="0" dirty="0">
                <a:effectLst/>
              </a:rPr>
              <a:t>Andrew was present at the last supper.</a:t>
            </a:r>
          </a:p>
          <a:p>
            <a:r>
              <a:rPr lang="en-US" sz="1600" b="0" i="0" dirty="0">
                <a:effectLst/>
              </a:rPr>
              <a:t>Andrew was crucified on and X shaped cross, this is now known as Andrew’s cross.</a:t>
            </a:r>
          </a:p>
          <a:p>
            <a:r>
              <a:rPr lang="en-US" sz="1600" dirty="0">
                <a:effectLst/>
                <a:ea typeface="Calibri" panose="020F0502020204030204" pitchFamily="34" charset="0"/>
                <a:cs typeface="Calibri" panose="020F0502020204030204" pitchFamily="34" charset="0"/>
              </a:rPr>
              <a:t>Feast Day is </a:t>
            </a:r>
            <a:r>
              <a:rPr lang="en-US" sz="1600" dirty="0">
                <a:ea typeface="Calibri" panose="020F0502020204030204" pitchFamily="34" charset="0"/>
                <a:cs typeface="Calibri" panose="020F0502020204030204" pitchFamily="34" charset="0"/>
              </a:rPr>
              <a:t>November 30</a:t>
            </a:r>
            <a:r>
              <a:rPr lang="en-US" sz="1600" baseline="30000" dirty="0">
                <a:ea typeface="Calibri" panose="020F0502020204030204" pitchFamily="34" charset="0"/>
                <a:cs typeface="Calibri" panose="020F0502020204030204" pitchFamily="34" charset="0"/>
              </a:rPr>
              <a:t>th</a:t>
            </a:r>
            <a:r>
              <a:rPr lang="en-US" sz="1600" dirty="0">
                <a:ea typeface="Calibri" panose="020F0502020204030204" pitchFamily="34" charset="0"/>
                <a:cs typeface="Calibri" panose="020F0502020204030204" pitchFamily="34" charset="0"/>
              </a:rPr>
              <a:t> </a:t>
            </a:r>
            <a:endParaRPr lang="en-US" sz="1600" dirty="0">
              <a:effectLst/>
              <a:ea typeface="Calibri" panose="020F0502020204030204" pitchFamily="34" charset="0"/>
              <a:cs typeface="Calibri" panose="020F0502020204030204" pitchFamily="34" charset="0"/>
            </a:endParaRPr>
          </a:p>
          <a:p>
            <a:r>
              <a:rPr lang="en-US" sz="1600" dirty="0">
                <a:ea typeface="Calibri" panose="020F0502020204030204" pitchFamily="34" charset="0"/>
                <a:cs typeface="Calibri" panose="020F0502020204030204" pitchFamily="34" charset="0"/>
              </a:rPr>
              <a:t>Patron Saint of Fisherman, singers, Scotland, Russia, </a:t>
            </a:r>
            <a:r>
              <a:rPr lang="en-US" sz="1600" dirty="0" err="1">
                <a:ea typeface="Calibri" panose="020F0502020204030204" pitchFamily="34" charset="0"/>
                <a:cs typeface="Calibri" panose="020F0502020204030204" pitchFamily="34" charset="0"/>
              </a:rPr>
              <a:t>Ukaraine</a:t>
            </a:r>
            <a:r>
              <a:rPr lang="en-US" sz="1600" dirty="0">
                <a:ea typeface="Calibri" panose="020F0502020204030204" pitchFamily="34" charset="0"/>
                <a:cs typeface="Calibri" panose="020F0502020204030204" pitchFamily="34" charset="0"/>
              </a:rPr>
              <a:t>, and Patras	</a:t>
            </a:r>
            <a:endParaRPr lang="en-US" sz="1600" dirty="0">
              <a:effectLst/>
              <a:ea typeface="Calibri" panose="020F0502020204030204" pitchFamily="34" charset="0"/>
              <a:cs typeface="Times New Roman" panose="02020603050405020304" pitchFamily="18" charset="0"/>
            </a:endParaRPr>
          </a:p>
          <a:p>
            <a:r>
              <a:rPr lang="en-US" sz="1600" i="1" dirty="0">
                <a:effectLst/>
                <a:ea typeface="Calibri" panose="020F0502020204030204" pitchFamily="34" charset="0"/>
                <a:cs typeface="Calibri" panose="020F0502020204030204" pitchFamily="34" charset="0"/>
              </a:rPr>
              <a:t>(resource: https://www.catholic.org/saints)</a:t>
            </a:r>
            <a:endParaRPr lang="en-US" sz="1600" dirty="0"/>
          </a:p>
        </p:txBody>
      </p:sp>
      <p:pic>
        <p:nvPicPr>
          <p:cNvPr id="6" name="Picture 5" descr="A picture containing window, building&#10;&#10;Description automatically generated">
            <a:extLst>
              <a:ext uri="{FF2B5EF4-FFF2-40B4-BE49-F238E27FC236}">
                <a16:creationId xmlns:a16="http://schemas.microsoft.com/office/drawing/2014/main" id="{7B76CCAE-7455-4F70-A072-1FD15406DF71}"/>
              </a:ext>
            </a:extLst>
          </p:cNvPr>
          <p:cNvPicPr>
            <a:picLocks noChangeAspect="1"/>
          </p:cNvPicPr>
          <p:nvPr/>
        </p:nvPicPr>
        <p:blipFill>
          <a:blip r:embed="rId2"/>
          <a:stretch>
            <a:fillRect/>
          </a:stretch>
        </p:blipFill>
        <p:spPr>
          <a:xfrm>
            <a:off x="5153025" y="85833"/>
            <a:ext cx="1562100" cy="2056234"/>
          </a:xfrm>
          <a:prstGeom prst="rect">
            <a:avLst/>
          </a:prstGeom>
        </p:spPr>
      </p:pic>
    </p:spTree>
    <p:extLst>
      <p:ext uri="{BB962C8B-B14F-4D97-AF65-F5344CB8AC3E}">
        <p14:creationId xmlns:p14="http://schemas.microsoft.com/office/powerpoint/2010/main" val="112385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93B9-9CAA-4227-B76D-25EB3648A7FA}"/>
              </a:ext>
            </a:extLst>
          </p:cNvPr>
          <p:cNvSpPr>
            <a:spLocks noGrp="1"/>
          </p:cNvSpPr>
          <p:nvPr>
            <p:ph type="title"/>
          </p:nvPr>
        </p:nvSpPr>
        <p:spPr/>
        <p:txBody>
          <a:bodyPr>
            <a:normAutofit/>
          </a:bodyPr>
          <a:lstStyle/>
          <a:p>
            <a:r>
              <a:rPr lang="en-US" dirty="0"/>
              <a:t>Chapter 8 </a:t>
            </a:r>
            <a:br>
              <a:rPr lang="en-US" dirty="0"/>
            </a:br>
            <a:r>
              <a:rPr lang="en-US" sz="2400" dirty="0"/>
              <a:t>Read Aloud Pages 76 &amp; 77</a:t>
            </a:r>
          </a:p>
        </p:txBody>
      </p:sp>
      <p:sp>
        <p:nvSpPr>
          <p:cNvPr id="3" name="Content Placeholder 2">
            <a:extLst>
              <a:ext uri="{FF2B5EF4-FFF2-40B4-BE49-F238E27FC236}">
                <a16:creationId xmlns:a16="http://schemas.microsoft.com/office/drawing/2014/main" id="{C7D230C0-96A8-45D0-BEF2-805C2B5FF190}"/>
              </a:ext>
            </a:extLst>
          </p:cNvPr>
          <p:cNvSpPr>
            <a:spLocks noGrp="1"/>
          </p:cNvSpPr>
          <p:nvPr>
            <p:ph sz="half" idx="1"/>
          </p:nvPr>
        </p:nvSpPr>
        <p:spPr/>
        <p:txBody>
          <a:bodyPr>
            <a:normAutofit/>
          </a:bodyPr>
          <a:lstStyle/>
          <a:p>
            <a:r>
              <a:rPr lang="en-US" dirty="0"/>
              <a:t>Jesus chose the Apostles to lead the Church</a:t>
            </a:r>
          </a:p>
          <a:p>
            <a:r>
              <a:rPr lang="en-US" dirty="0"/>
              <a:t>Key Words: BISHOPS, DIOCESES, POPE, MARKS OF THE CHURCH</a:t>
            </a:r>
          </a:p>
          <a:p>
            <a:r>
              <a:rPr lang="en-US" dirty="0"/>
              <a:t>The Apostles: Peter, Andrew, James and John (sons of Zebedee), James (the son of Alphaeus) Philip,  Bartholomew, Thomas, Matthew, Thaddeus, Simon, and Judas Iscariot.  Lather Matthias too the place of Judas</a:t>
            </a:r>
          </a:p>
          <a:p>
            <a:r>
              <a:rPr lang="en-US" dirty="0"/>
              <a:t>Bishops are the successors of the Apostles.  The bishops continue to lead the Church.  They lead local areas of the Church called dioceses.</a:t>
            </a:r>
          </a:p>
          <a:p>
            <a:endParaRPr lang="en-US" dirty="0"/>
          </a:p>
        </p:txBody>
      </p:sp>
      <p:sp>
        <p:nvSpPr>
          <p:cNvPr id="4" name="Content Placeholder 3">
            <a:extLst>
              <a:ext uri="{FF2B5EF4-FFF2-40B4-BE49-F238E27FC236}">
                <a16:creationId xmlns:a16="http://schemas.microsoft.com/office/drawing/2014/main" id="{2CC9E6B1-EB0D-488C-950F-C7688582B97C}"/>
              </a:ext>
            </a:extLst>
          </p:cNvPr>
          <p:cNvSpPr>
            <a:spLocks noGrp="1"/>
          </p:cNvSpPr>
          <p:nvPr>
            <p:ph sz="half" idx="2"/>
          </p:nvPr>
        </p:nvSpPr>
        <p:spPr>
          <a:xfrm>
            <a:off x="5913335" y="2516294"/>
            <a:ext cx="4995332" cy="3725333"/>
          </a:xfrm>
        </p:spPr>
        <p:txBody>
          <a:bodyPr>
            <a:normAutofit/>
          </a:bodyPr>
          <a:lstStyle/>
          <a:p>
            <a:r>
              <a:rPr lang="en-US" dirty="0"/>
              <a:t>St. John’s, our church, is apart of the Archdiocese of Cincinnati.</a:t>
            </a:r>
          </a:p>
          <a:p>
            <a:r>
              <a:rPr lang="en-US" dirty="0"/>
              <a:t>The pope is the bishop of the diocese of Rome in Italy.  He continues the leadership of Peter.  Together with all the bishops, he leads and guides the whole Catholic Church</a:t>
            </a:r>
          </a:p>
          <a:p>
            <a:r>
              <a:rPr lang="en-US" dirty="0"/>
              <a:t>Say a silent prayer of thanks for your Church Community and the bishops of all churches across the world</a:t>
            </a:r>
          </a:p>
          <a:p>
            <a:pPr marL="0" indent="0">
              <a:buNone/>
            </a:pPr>
            <a:endParaRPr lang="en-US" dirty="0"/>
          </a:p>
        </p:txBody>
      </p:sp>
      <p:pic>
        <p:nvPicPr>
          <p:cNvPr id="7" name="Picture 6">
            <a:extLst>
              <a:ext uri="{FF2B5EF4-FFF2-40B4-BE49-F238E27FC236}">
                <a16:creationId xmlns:a16="http://schemas.microsoft.com/office/drawing/2014/main" id="{47855784-D97E-4040-880A-19B0A9D28A21}"/>
              </a:ext>
            </a:extLst>
          </p:cNvPr>
          <p:cNvPicPr>
            <a:picLocks noChangeAspect="1"/>
          </p:cNvPicPr>
          <p:nvPr/>
        </p:nvPicPr>
        <p:blipFill>
          <a:blip r:embed="rId2"/>
          <a:stretch>
            <a:fillRect/>
          </a:stretch>
        </p:blipFill>
        <p:spPr>
          <a:xfrm>
            <a:off x="6069844" y="266699"/>
            <a:ext cx="3678467" cy="2059941"/>
          </a:xfrm>
          <a:prstGeom prst="rect">
            <a:avLst/>
          </a:prstGeom>
        </p:spPr>
      </p:pic>
    </p:spTree>
    <p:extLst>
      <p:ext uri="{BB962C8B-B14F-4D97-AF65-F5344CB8AC3E}">
        <p14:creationId xmlns:p14="http://schemas.microsoft.com/office/powerpoint/2010/main" val="321482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0CEB-136E-42FC-9471-7475F91CA753}"/>
              </a:ext>
            </a:extLst>
          </p:cNvPr>
          <p:cNvSpPr>
            <a:spLocks noGrp="1"/>
          </p:cNvSpPr>
          <p:nvPr>
            <p:ph type="title"/>
          </p:nvPr>
        </p:nvSpPr>
        <p:spPr/>
        <p:txBody>
          <a:bodyPr/>
          <a:lstStyle/>
          <a:p>
            <a:r>
              <a:rPr lang="en-US" dirty="0"/>
              <a:t>Chapter 8 </a:t>
            </a:r>
            <a:br>
              <a:rPr lang="en-US" dirty="0"/>
            </a:br>
            <a:r>
              <a:rPr lang="en-US" sz="2400" dirty="0"/>
              <a:t>Read Aloud Page 78 &amp; 79</a:t>
            </a:r>
            <a:br>
              <a:rPr lang="en-US" sz="2400" dirty="0"/>
            </a:br>
            <a:endParaRPr lang="en-US" sz="1600" dirty="0"/>
          </a:p>
        </p:txBody>
      </p:sp>
      <p:sp>
        <p:nvSpPr>
          <p:cNvPr id="3" name="Content Placeholder 2">
            <a:extLst>
              <a:ext uri="{FF2B5EF4-FFF2-40B4-BE49-F238E27FC236}">
                <a16:creationId xmlns:a16="http://schemas.microsoft.com/office/drawing/2014/main" id="{13A7D7D7-16E6-4EF2-A247-DFDD9317F509}"/>
              </a:ext>
            </a:extLst>
          </p:cNvPr>
          <p:cNvSpPr>
            <a:spLocks noGrp="1"/>
          </p:cNvSpPr>
          <p:nvPr>
            <p:ph sz="half" idx="1"/>
          </p:nvPr>
        </p:nvSpPr>
        <p:spPr>
          <a:xfrm>
            <a:off x="685802" y="2142067"/>
            <a:ext cx="4995334" cy="3858683"/>
          </a:xfrm>
        </p:spPr>
        <p:txBody>
          <a:bodyPr>
            <a:normAutofit/>
          </a:bodyPr>
          <a:lstStyle/>
          <a:p>
            <a:r>
              <a:rPr lang="en-US" sz="2000" dirty="0">
                <a:effectLst/>
                <a:ea typeface="Calibri" panose="020F0502020204030204" pitchFamily="34" charset="0"/>
                <a:cs typeface="Calibri" panose="020F0502020204030204" pitchFamily="34" charset="0"/>
              </a:rPr>
              <a:t>The Church is one faith community that is united by Baptism</a:t>
            </a:r>
          </a:p>
          <a:p>
            <a:r>
              <a:rPr lang="en-US" sz="2000" dirty="0">
                <a:effectLst/>
                <a:ea typeface="Calibri" panose="020F0502020204030204" pitchFamily="34" charset="0"/>
                <a:cs typeface="Calibri" panose="020F0502020204030204" pitchFamily="34" charset="0"/>
              </a:rPr>
              <a:t>All Catholics receive a share in God’s life through their Baptism.</a:t>
            </a:r>
          </a:p>
          <a:p>
            <a:r>
              <a:rPr lang="en-US" sz="2000" dirty="0">
                <a:ea typeface="Calibri" panose="020F0502020204030204" pitchFamily="34" charset="0"/>
                <a:cs typeface="Calibri" panose="020F0502020204030204" pitchFamily="34" charset="0"/>
              </a:rPr>
              <a:t>Celebrating the sacraments and loving God and others helps us grow in holiness.</a:t>
            </a:r>
            <a:endParaRPr lang="en-US" sz="2000" dirty="0">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C72911E8-BB07-4822-8DB1-3C31303B8CA0}"/>
              </a:ext>
            </a:extLst>
          </p:cNvPr>
          <p:cNvSpPr>
            <a:spLocks noGrp="1"/>
          </p:cNvSpPr>
          <p:nvPr>
            <p:ph sz="half" idx="2"/>
          </p:nvPr>
        </p:nvSpPr>
        <p:spPr>
          <a:xfrm>
            <a:off x="5913335" y="2802467"/>
            <a:ext cx="4995332" cy="3287183"/>
          </a:xfrm>
        </p:spPr>
        <p:txBody>
          <a:bodyPr>
            <a:normAutofit/>
          </a:bodyPr>
          <a:lstStyle/>
          <a:p>
            <a:r>
              <a:rPr lang="en-US" sz="2000" dirty="0">
                <a:effectLst/>
                <a:latin typeface="Calibri" panose="020F0502020204030204" pitchFamily="34" charset="0"/>
                <a:ea typeface="Calibri" panose="020F0502020204030204" pitchFamily="34" charset="0"/>
              </a:rPr>
              <a:t>What does the word ‘catholic’ mean? </a:t>
            </a:r>
            <a:r>
              <a:rPr lang="en-US" sz="2000" i="1" dirty="0">
                <a:effectLst/>
                <a:latin typeface="Calibri" panose="020F0502020204030204" pitchFamily="34" charset="0"/>
                <a:ea typeface="Calibri" panose="020F0502020204030204" pitchFamily="34" charset="0"/>
              </a:rPr>
              <a:t>All people are welcomed to become members of the church.</a:t>
            </a:r>
            <a:endParaRPr lang="en-US"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What does the word ‘apostolic’ mean?  </a:t>
            </a:r>
            <a:r>
              <a:rPr lang="en-US" sz="2000" i="1" dirty="0">
                <a:latin typeface="Calibri" panose="020F0502020204030204" pitchFamily="34" charset="0"/>
                <a:ea typeface="Calibri" panose="020F0502020204030204" pitchFamily="34" charset="0"/>
              </a:rPr>
              <a:t>Comes from the Apostles; to be sent to teach the Good News and baptize new members.</a:t>
            </a:r>
            <a:endParaRPr lang="en-US" sz="2000" dirty="0">
              <a:effectLst/>
              <a:latin typeface="Calibri" panose="020F0502020204030204" pitchFamily="34" charset="0"/>
              <a:ea typeface="Calibri" panose="020F0502020204030204" pitchFamily="34" charset="0"/>
            </a:endParaRPr>
          </a:p>
        </p:txBody>
      </p:sp>
      <p:pic>
        <p:nvPicPr>
          <p:cNvPr id="7" name="Picture 6" descr="A church with a tall tower&#10;&#10;Description automatically generated">
            <a:extLst>
              <a:ext uri="{FF2B5EF4-FFF2-40B4-BE49-F238E27FC236}">
                <a16:creationId xmlns:a16="http://schemas.microsoft.com/office/drawing/2014/main" id="{33D0F475-E635-4500-B203-9EE417746A29}"/>
              </a:ext>
            </a:extLst>
          </p:cNvPr>
          <p:cNvPicPr>
            <a:picLocks noChangeAspect="1"/>
          </p:cNvPicPr>
          <p:nvPr/>
        </p:nvPicPr>
        <p:blipFill>
          <a:blip r:embed="rId2"/>
          <a:stretch>
            <a:fillRect/>
          </a:stretch>
        </p:blipFill>
        <p:spPr>
          <a:xfrm>
            <a:off x="6361112" y="363432"/>
            <a:ext cx="3595688" cy="2392767"/>
          </a:xfrm>
          <a:prstGeom prst="rect">
            <a:avLst/>
          </a:prstGeom>
        </p:spPr>
      </p:pic>
    </p:spTree>
    <p:extLst>
      <p:ext uri="{BB962C8B-B14F-4D97-AF65-F5344CB8AC3E}">
        <p14:creationId xmlns:p14="http://schemas.microsoft.com/office/powerpoint/2010/main" val="411365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5015-EB6E-47BE-AA2F-13E2C7BA0A73}"/>
              </a:ext>
            </a:extLst>
          </p:cNvPr>
          <p:cNvSpPr>
            <a:spLocks noGrp="1"/>
          </p:cNvSpPr>
          <p:nvPr>
            <p:ph type="title"/>
          </p:nvPr>
        </p:nvSpPr>
        <p:spPr/>
        <p:txBody>
          <a:bodyPr>
            <a:normAutofit fontScale="90000"/>
          </a:bodyPr>
          <a:lstStyle/>
          <a:p>
            <a:r>
              <a:rPr lang="en-US" dirty="0"/>
              <a:t>Chapter 9</a:t>
            </a:r>
            <a:br>
              <a:rPr lang="en-US" dirty="0"/>
            </a:br>
            <a:r>
              <a:rPr lang="en-US" dirty="0"/>
              <a:t>The Church Teaches us  </a:t>
            </a:r>
            <a:br>
              <a:rPr lang="en-US" dirty="0"/>
            </a:br>
            <a:r>
              <a:rPr lang="en-US" sz="2000" dirty="0"/>
              <a:t>Read pages 84 &amp; 85</a:t>
            </a:r>
            <a:endParaRPr lang="en-US" dirty="0"/>
          </a:p>
        </p:txBody>
      </p:sp>
      <p:sp>
        <p:nvSpPr>
          <p:cNvPr id="3" name="Content Placeholder 2">
            <a:extLst>
              <a:ext uri="{FF2B5EF4-FFF2-40B4-BE49-F238E27FC236}">
                <a16:creationId xmlns:a16="http://schemas.microsoft.com/office/drawing/2014/main" id="{F4AEE34F-3CBE-44AD-A936-A5F23D1C7F7F}"/>
              </a:ext>
            </a:extLst>
          </p:cNvPr>
          <p:cNvSpPr>
            <a:spLocks noGrp="1"/>
          </p:cNvSpPr>
          <p:nvPr>
            <p:ph sz="half" idx="1"/>
          </p:nvPr>
        </p:nvSpPr>
        <p:spPr/>
        <p:txBody>
          <a:bodyPr>
            <a:normAutofit/>
          </a:bodyPr>
          <a:lstStyle/>
          <a:p>
            <a:r>
              <a:rPr lang="en-US" dirty="0"/>
              <a:t>The Church is the Body of Christ and the People of God.</a:t>
            </a:r>
          </a:p>
          <a:p>
            <a:r>
              <a:rPr lang="en-US" dirty="0"/>
              <a:t>Saint Paul explained to the people that the Church is the Body of Christ on earth.  </a:t>
            </a:r>
          </a:p>
          <a:p>
            <a:r>
              <a:rPr lang="en-US" dirty="0"/>
              <a:t>Everyone in the Church is an important part of the Body of Christ.  We are united through our love for and belief in Jesus Christ.</a:t>
            </a:r>
          </a:p>
          <a:p>
            <a:endParaRPr lang="en-US" dirty="0"/>
          </a:p>
        </p:txBody>
      </p:sp>
      <p:sp>
        <p:nvSpPr>
          <p:cNvPr id="4" name="Content Placeholder 3">
            <a:extLst>
              <a:ext uri="{FF2B5EF4-FFF2-40B4-BE49-F238E27FC236}">
                <a16:creationId xmlns:a16="http://schemas.microsoft.com/office/drawing/2014/main" id="{291576F5-CA18-4EC1-B4C5-DDBA45B3BCAD}"/>
              </a:ext>
            </a:extLst>
          </p:cNvPr>
          <p:cNvSpPr>
            <a:spLocks noGrp="1"/>
          </p:cNvSpPr>
          <p:nvPr>
            <p:ph sz="half" idx="2"/>
          </p:nvPr>
        </p:nvSpPr>
        <p:spPr/>
        <p:txBody>
          <a:bodyPr>
            <a:normAutofit/>
          </a:bodyPr>
          <a:lstStyle/>
          <a:p>
            <a:r>
              <a:rPr lang="en-US" dirty="0"/>
              <a:t>God has chosen us to be his children, brothers and sisters of Jesus.</a:t>
            </a:r>
          </a:p>
          <a:p>
            <a:r>
              <a:rPr lang="en-US" dirty="0"/>
              <a:t>Who is in the Body of Christ? </a:t>
            </a:r>
            <a:r>
              <a:rPr lang="en-US" i="1" dirty="0"/>
              <a:t>The pope, </a:t>
            </a:r>
            <a:r>
              <a:rPr lang="en-US" i="1" dirty="0" err="1"/>
              <a:t>biships</a:t>
            </a:r>
            <a:r>
              <a:rPr lang="en-US" i="1" dirty="0"/>
              <a:t>, priests, all baptized people all over the world, the saints, and those who have died.</a:t>
            </a:r>
            <a:endParaRPr lang="en-US" dirty="0"/>
          </a:p>
          <a:p>
            <a:pPr marL="0" indent="0">
              <a:buNone/>
            </a:pPr>
            <a:endParaRPr lang="en-US" dirty="0"/>
          </a:p>
        </p:txBody>
      </p:sp>
    </p:spTree>
    <p:extLst>
      <p:ext uri="{BB962C8B-B14F-4D97-AF65-F5344CB8AC3E}">
        <p14:creationId xmlns:p14="http://schemas.microsoft.com/office/powerpoint/2010/main" val="28509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5EDD-CED6-4B1E-9BE1-F17D81201772}"/>
              </a:ext>
            </a:extLst>
          </p:cNvPr>
          <p:cNvSpPr>
            <a:spLocks noGrp="1"/>
          </p:cNvSpPr>
          <p:nvPr>
            <p:ph type="title"/>
          </p:nvPr>
        </p:nvSpPr>
        <p:spPr>
          <a:xfrm>
            <a:off x="685801" y="609600"/>
            <a:ext cx="2590799" cy="1456267"/>
          </a:xfrm>
        </p:spPr>
        <p:txBody>
          <a:bodyPr/>
          <a:lstStyle/>
          <a:p>
            <a:r>
              <a:rPr lang="en-US" dirty="0"/>
              <a:t>Apostle’s creed</a:t>
            </a:r>
            <a:br>
              <a:rPr lang="en-US" dirty="0"/>
            </a:br>
            <a:r>
              <a:rPr lang="en-US" sz="1200" dirty="0"/>
              <a:t>Read Aloud the Apostle’s Creed</a:t>
            </a:r>
          </a:p>
        </p:txBody>
      </p:sp>
      <p:pic>
        <p:nvPicPr>
          <p:cNvPr id="5" name="Content Placeholder 4" descr="Map&#10;&#10;Description automatically generated">
            <a:extLst>
              <a:ext uri="{FF2B5EF4-FFF2-40B4-BE49-F238E27FC236}">
                <a16:creationId xmlns:a16="http://schemas.microsoft.com/office/drawing/2014/main" id="{5F446BBF-0527-4DB9-B8C5-28413D2CB5F5}"/>
              </a:ext>
            </a:extLst>
          </p:cNvPr>
          <p:cNvPicPr>
            <a:picLocks noGrp="1" noChangeAspect="1"/>
          </p:cNvPicPr>
          <p:nvPr>
            <p:ph idx="1"/>
          </p:nvPr>
        </p:nvPicPr>
        <p:blipFill rotWithShape="1">
          <a:blip r:embed="rId2"/>
          <a:srcRect l="5182" t="11494" r="6567" b="14054"/>
          <a:stretch/>
        </p:blipFill>
        <p:spPr>
          <a:xfrm>
            <a:off x="3057526" y="262369"/>
            <a:ext cx="5248275" cy="6333261"/>
          </a:xfrm>
        </p:spPr>
      </p:pic>
      <p:sp>
        <p:nvSpPr>
          <p:cNvPr id="3" name="TextBox 2">
            <a:extLst>
              <a:ext uri="{FF2B5EF4-FFF2-40B4-BE49-F238E27FC236}">
                <a16:creationId xmlns:a16="http://schemas.microsoft.com/office/drawing/2014/main" id="{5FB79EDE-540A-4464-A4EA-C336CFE00E5D}"/>
              </a:ext>
            </a:extLst>
          </p:cNvPr>
          <p:cNvSpPr txBox="1"/>
          <p:nvPr/>
        </p:nvSpPr>
        <p:spPr>
          <a:xfrm>
            <a:off x="8353426" y="1337733"/>
            <a:ext cx="2505075" cy="1200329"/>
          </a:xfrm>
          <a:prstGeom prst="rect">
            <a:avLst/>
          </a:prstGeom>
          <a:noFill/>
        </p:spPr>
        <p:txBody>
          <a:bodyPr wrap="square" rtlCol="0">
            <a:spAutoFit/>
          </a:bodyPr>
          <a:lstStyle/>
          <a:p>
            <a:r>
              <a:rPr lang="en-US" dirty="0"/>
              <a:t>We state our belief in the Blessed Trinity: God the Father, God the Son, and God the Holy Spirit</a:t>
            </a:r>
          </a:p>
        </p:txBody>
      </p:sp>
      <p:sp>
        <p:nvSpPr>
          <p:cNvPr id="4" name="TextBox 3">
            <a:extLst>
              <a:ext uri="{FF2B5EF4-FFF2-40B4-BE49-F238E27FC236}">
                <a16:creationId xmlns:a16="http://schemas.microsoft.com/office/drawing/2014/main" id="{D66C5DC2-3DC3-41E6-BCEA-34413DA53D6B}"/>
              </a:ext>
            </a:extLst>
          </p:cNvPr>
          <p:cNvSpPr txBox="1"/>
          <p:nvPr/>
        </p:nvSpPr>
        <p:spPr>
          <a:xfrm>
            <a:off x="8505825" y="2990849"/>
            <a:ext cx="2600325" cy="1477328"/>
          </a:xfrm>
          <a:prstGeom prst="rect">
            <a:avLst/>
          </a:prstGeom>
          <a:noFill/>
        </p:spPr>
        <p:txBody>
          <a:bodyPr wrap="square" rtlCol="0">
            <a:spAutoFit/>
          </a:bodyPr>
          <a:lstStyle/>
          <a:p>
            <a:r>
              <a:rPr lang="en-US" dirty="0"/>
              <a:t>We state our belief that God the Son, the Second Person of the Blessed Trinity, became on of us and died to save us.</a:t>
            </a:r>
          </a:p>
        </p:txBody>
      </p:sp>
      <p:sp>
        <p:nvSpPr>
          <p:cNvPr id="6" name="TextBox 5">
            <a:extLst>
              <a:ext uri="{FF2B5EF4-FFF2-40B4-BE49-F238E27FC236}">
                <a16:creationId xmlns:a16="http://schemas.microsoft.com/office/drawing/2014/main" id="{22137B2E-A4B1-4801-ACB7-328504EAFCD7}"/>
              </a:ext>
            </a:extLst>
          </p:cNvPr>
          <p:cNvSpPr txBox="1"/>
          <p:nvPr/>
        </p:nvSpPr>
        <p:spPr>
          <a:xfrm>
            <a:off x="8210550" y="4920964"/>
            <a:ext cx="3467100" cy="1477328"/>
          </a:xfrm>
          <a:prstGeom prst="rect">
            <a:avLst/>
          </a:prstGeom>
          <a:noFill/>
        </p:spPr>
        <p:txBody>
          <a:bodyPr wrap="square" rtlCol="0">
            <a:spAutoFit/>
          </a:bodyPr>
          <a:lstStyle/>
          <a:p>
            <a:r>
              <a:rPr lang="en-US" dirty="0"/>
              <a:t>We state or belief in the holy Catholic Church that Jesus gave us.  When we pray the Apostles’ Creed we say together as the Church that we are one in faith and love.</a:t>
            </a:r>
          </a:p>
        </p:txBody>
      </p:sp>
    </p:spTree>
    <p:extLst>
      <p:ext uri="{BB962C8B-B14F-4D97-AF65-F5344CB8AC3E}">
        <p14:creationId xmlns:p14="http://schemas.microsoft.com/office/powerpoint/2010/main" val="320554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61B2-86FF-4BA2-B5BF-65A01ACA3204}"/>
              </a:ext>
            </a:extLst>
          </p:cNvPr>
          <p:cNvSpPr>
            <a:spLocks noGrp="1"/>
          </p:cNvSpPr>
          <p:nvPr>
            <p:ph type="title"/>
          </p:nvPr>
        </p:nvSpPr>
        <p:spPr/>
        <p:txBody>
          <a:bodyPr/>
          <a:lstStyle/>
          <a:p>
            <a:r>
              <a:rPr lang="en-US" dirty="0"/>
              <a:t>Chapter 9</a:t>
            </a:r>
            <a:br>
              <a:rPr lang="en-US" dirty="0"/>
            </a:br>
            <a:r>
              <a:rPr lang="en-US" sz="2000" dirty="0"/>
              <a:t>Read page 86 &amp; 87 (remember to read the As Catholics box)</a:t>
            </a:r>
            <a:endParaRPr lang="en-US" dirty="0"/>
          </a:p>
        </p:txBody>
      </p:sp>
      <p:sp>
        <p:nvSpPr>
          <p:cNvPr id="4" name="Text Placeholder 3">
            <a:extLst>
              <a:ext uri="{FF2B5EF4-FFF2-40B4-BE49-F238E27FC236}">
                <a16:creationId xmlns:a16="http://schemas.microsoft.com/office/drawing/2014/main" id="{6C256082-B4A0-4DA5-9955-FB17DCE5AEAB}"/>
              </a:ext>
            </a:extLst>
          </p:cNvPr>
          <p:cNvSpPr>
            <a:spLocks noGrp="1"/>
          </p:cNvSpPr>
          <p:nvPr>
            <p:ph type="body" idx="1"/>
          </p:nvPr>
        </p:nvSpPr>
        <p:spPr>
          <a:xfrm>
            <a:off x="973670" y="1914525"/>
            <a:ext cx="4709054" cy="880004"/>
          </a:xfrm>
        </p:spPr>
        <p:txBody>
          <a:bodyPr/>
          <a:lstStyle/>
          <a:p>
            <a:r>
              <a:rPr lang="en-US" dirty="0"/>
              <a:t>The Holy Spirit guides the Church</a:t>
            </a:r>
          </a:p>
        </p:txBody>
      </p:sp>
      <p:sp>
        <p:nvSpPr>
          <p:cNvPr id="5" name="Content Placeholder 4">
            <a:extLst>
              <a:ext uri="{FF2B5EF4-FFF2-40B4-BE49-F238E27FC236}">
                <a16:creationId xmlns:a16="http://schemas.microsoft.com/office/drawing/2014/main" id="{276288E9-09EE-436E-A64D-8464D770BCEE}"/>
              </a:ext>
            </a:extLst>
          </p:cNvPr>
          <p:cNvSpPr>
            <a:spLocks noGrp="1"/>
          </p:cNvSpPr>
          <p:nvPr>
            <p:ph sz="half" idx="2"/>
          </p:nvPr>
        </p:nvSpPr>
        <p:spPr/>
        <p:txBody>
          <a:bodyPr>
            <a:normAutofit fontScale="92500" lnSpcReduction="10000"/>
          </a:bodyPr>
          <a:lstStyle/>
          <a:p>
            <a:r>
              <a:rPr lang="en-US" dirty="0"/>
              <a:t>How can we reflect Catholic beliefs?</a:t>
            </a:r>
          </a:p>
          <a:p>
            <a:pPr lvl="1"/>
            <a:r>
              <a:rPr lang="en-US" dirty="0"/>
              <a:t>Look for God in everyone</a:t>
            </a:r>
          </a:p>
          <a:p>
            <a:pPr lvl="1"/>
            <a:r>
              <a:rPr lang="en-US" dirty="0"/>
              <a:t>Be aware of God’s presence</a:t>
            </a:r>
          </a:p>
          <a:p>
            <a:pPr lvl="1"/>
            <a:r>
              <a:rPr lang="en-US" dirty="0"/>
              <a:t>Be respectful</a:t>
            </a:r>
          </a:p>
          <a:p>
            <a:pPr lvl="1"/>
            <a:r>
              <a:rPr lang="en-US" dirty="0"/>
              <a:t>Be helpful to all</a:t>
            </a:r>
          </a:p>
          <a:p>
            <a:pPr marL="457200" lvl="1" indent="0">
              <a:buNone/>
            </a:pPr>
            <a:r>
              <a:rPr lang="en-US" dirty="0"/>
              <a:t>At certain times the pope gathers together all the bishops throughout the world.  They make important decisions about the Church’s faith and life. </a:t>
            </a:r>
          </a:p>
          <a:p>
            <a:pPr marL="457200" lvl="1" indent="0">
              <a:buNone/>
            </a:pPr>
            <a:endParaRPr lang="en-US" dirty="0"/>
          </a:p>
          <a:p>
            <a:pPr lvl="1"/>
            <a:endParaRPr lang="en-US" dirty="0"/>
          </a:p>
        </p:txBody>
      </p:sp>
      <p:sp>
        <p:nvSpPr>
          <p:cNvPr id="7" name="Content Placeholder 6">
            <a:extLst>
              <a:ext uri="{FF2B5EF4-FFF2-40B4-BE49-F238E27FC236}">
                <a16:creationId xmlns:a16="http://schemas.microsoft.com/office/drawing/2014/main" id="{6AEAE845-3066-4FA8-9703-5CAFD5E2FA08}"/>
              </a:ext>
            </a:extLst>
          </p:cNvPr>
          <p:cNvSpPr>
            <a:spLocks noGrp="1"/>
          </p:cNvSpPr>
          <p:nvPr>
            <p:ph sz="quarter" idx="4"/>
          </p:nvPr>
        </p:nvSpPr>
        <p:spPr/>
        <p:txBody>
          <a:bodyPr>
            <a:normAutofit fontScale="92500" lnSpcReduction="10000"/>
          </a:bodyPr>
          <a:lstStyle/>
          <a:p>
            <a:r>
              <a:rPr lang="en-US" dirty="0"/>
              <a:t>Name something you have learned about Jesus and the church.  Who taught you?</a:t>
            </a:r>
          </a:p>
          <a:p>
            <a:r>
              <a:rPr lang="en-US" dirty="0"/>
              <a:t>Learning about the faith requires listening, studying, and then putting into practice what has been taught.</a:t>
            </a:r>
          </a:p>
          <a:p>
            <a:r>
              <a:rPr lang="en-US" dirty="0"/>
              <a:t>Justice is treating everyone fairly and with respect.</a:t>
            </a:r>
          </a:p>
          <a:p>
            <a:pPr lvl="1"/>
            <a:r>
              <a:rPr lang="en-US" dirty="0"/>
              <a:t>God loves and cares for everyone (so should we)</a:t>
            </a:r>
          </a:p>
          <a:p>
            <a:pPr lvl="1"/>
            <a:r>
              <a:rPr lang="en-US" dirty="0"/>
              <a:t>We are to love God with our whole heart.</a:t>
            </a:r>
          </a:p>
          <a:p>
            <a:pPr lvl="1"/>
            <a:r>
              <a:rPr lang="en-US" dirty="0"/>
              <a:t>We are to love our neighbors as ourselves.</a:t>
            </a:r>
          </a:p>
          <a:p>
            <a:endParaRPr lang="en-US" dirty="0"/>
          </a:p>
        </p:txBody>
      </p:sp>
    </p:spTree>
    <p:extLst>
      <p:ext uri="{BB962C8B-B14F-4D97-AF65-F5344CB8AC3E}">
        <p14:creationId xmlns:p14="http://schemas.microsoft.com/office/powerpoint/2010/main" val="2974908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1E8F441AD5EA4D92CA48CBE7027FC5" ma:contentTypeVersion="10" ma:contentTypeDescription="Create a new document." ma:contentTypeScope="" ma:versionID="e062bd8509fd80315ac9b1645e6cf7d5">
  <xsd:schema xmlns:xsd="http://www.w3.org/2001/XMLSchema" xmlns:xs="http://www.w3.org/2001/XMLSchema" xmlns:p="http://schemas.microsoft.com/office/2006/metadata/properties" xmlns:ns3="6db6fb75-6afb-4f6c-b81d-a5070e94cc4d" xmlns:ns4="38ccced4-d9b5-4a55-8097-6cacdab2fd0a" targetNamespace="http://schemas.microsoft.com/office/2006/metadata/properties" ma:root="true" ma:fieldsID="e749da8e7004691f292884af2fa3f3d8" ns3:_="" ns4:_="">
    <xsd:import namespace="6db6fb75-6afb-4f6c-b81d-a5070e94cc4d"/>
    <xsd:import namespace="38ccced4-d9b5-4a55-8097-6cacdab2fd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6fb75-6afb-4f6c-b81d-a5070e94cc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cced4-d9b5-4a55-8097-6cacdab2fd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7A57F4-3A18-463E-A051-37FC11F44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6fb75-6afb-4f6c-b81d-a5070e94cc4d"/>
    <ds:schemaRef ds:uri="38ccced4-d9b5-4a55-8097-6cacdab2f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932B2-3481-4F72-9F4D-BD9CFCE0989A}">
  <ds:schemaRefs>
    <ds:schemaRef ds:uri="http://schemas.microsoft.com/sharepoint/v3/contenttype/forms"/>
  </ds:schemaRefs>
</ds:datastoreItem>
</file>

<file path=customXml/itemProps3.xml><?xml version="1.0" encoding="utf-8"?>
<ds:datastoreItem xmlns:ds="http://schemas.openxmlformats.org/officeDocument/2006/customXml" ds:itemID="{BB79F0EA-16A3-4E0D-8A3F-DE89B3316D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125</TotalTime>
  <Words>984</Words>
  <Application>Microsoft Office PowerPoint</Application>
  <PresentationFormat>Widescreen</PresentationFormat>
  <Paragraphs>75</Paragraphs>
  <Slides>11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Celestial</vt:lpstr>
      <vt:lpstr>3rd Grade PSR </vt:lpstr>
      <vt:lpstr>Say the Our Father &amp; One Hail Mary</vt:lpstr>
      <vt:lpstr>The Church has 4 Marks</vt:lpstr>
      <vt:lpstr>This Week’s Saint:  Saint Andrew </vt:lpstr>
      <vt:lpstr>Chapter 8  Read Aloud Pages 76 &amp; 77</vt:lpstr>
      <vt:lpstr>Chapter 8  Read Aloud Page 78 &amp; 79 </vt:lpstr>
      <vt:lpstr>Chapter 9 The Church Teaches us   Read pages 84 &amp; 85</vt:lpstr>
      <vt:lpstr>Apostle’s creed Read Aloud the Apostle’s Creed</vt:lpstr>
      <vt:lpstr>Chapter 9 Read page 86 &amp; 87 (remember to read the As Catholics box)</vt:lpstr>
      <vt:lpstr>Prayer </vt:lpstr>
      <vt:lpstr>Weekly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Grade PSR </dc:title>
  <dc:creator>Jennifer Palmer</dc:creator>
  <cp:lastModifiedBy>Jennifer Palmer</cp:lastModifiedBy>
  <cp:revision>1</cp:revision>
  <dcterms:created xsi:type="dcterms:W3CDTF">2020-11-07T18:01:12Z</dcterms:created>
  <dcterms:modified xsi:type="dcterms:W3CDTF">2020-11-07T20:06:45Z</dcterms:modified>
</cp:coreProperties>
</file>