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4"/>
  </p:sldMasterIdLst>
  <p:sldIdLst>
    <p:sldId id="256" r:id="rId5"/>
    <p:sldId id="258" r:id="rId6"/>
    <p:sldId id="265" r:id="rId7"/>
    <p:sldId id="257" r:id="rId8"/>
    <p:sldId id="259" r:id="rId9"/>
    <p:sldId id="260" r:id="rId10"/>
    <p:sldId id="266" r:id="rId11"/>
    <p:sldId id="267" r:id="rId12"/>
    <p:sldId id="268"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E8101-7F50-43AD-B3DF-85E8BB258992}" v="25" dt="2020-12-14T04:36:12.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almer" userId="fcfd4092-a583-4981-93bb-e45995720a97" providerId="ADAL" clId="{86DE8101-7F50-43AD-B3DF-85E8BB258992}"/>
    <pc:docChg chg="undo custSel mod addSld modSld sldOrd">
      <pc:chgData name="Jennifer Palmer" userId="fcfd4092-a583-4981-93bb-e45995720a97" providerId="ADAL" clId="{86DE8101-7F50-43AD-B3DF-85E8BB258992}" dt="2020-12-14T04:40:34.078" v="6336" actId="20577"/>
      <pc:docMkLst>
        <pc:docMk/>
      </pc:docMkLst>
      <pc:sldChg chg="modSp mod">
        <pc:chgData name="Jennifer Palmer" userId="fcfd4092-a583-4981-93bb-e45995720a97" providerId="ADAL" clId="{86DE8101-7F50-43AD-B3DF-85E8BB258992}" dt="2020-12-14T04:36:12.435" v="5824"/>
        <pc:sldMkLst>
          <pc:docMk/>
          <pc:sldMk cId="42390822" sldId="256"/>
        </pc:sldMkLst>
        <pc:spChg chg="mod">
          <ac:chgData name="Jennifer Palmer" userId="fcfd4092-a583-4981-93bb-e45995720a97" providerId="ADAL" clId="{86DE8101-7F50-43AD-B3DF-85E8BB258992}" dt="2020-12-14T04:36:12.435" v="5824"/>
          <ac:spMkLst>
            <pc:docMk/>
            <pc:sldMk cId="42390822" sldId="256"/>
            <ac:spMk id="2" creationId="{28107774-72E5-4415-A4F0-5F0B16B0A603}"/>
          </ac:spMkLst>
        </pc:spChg>
        <pc:spChg chg="mod">
          <ac:chgData name="Jennifer Palmer" userId="fcfd4092-a583-4981-93bb-e45995720a97" providerId="ADAL" clId="{86DE8101-7F50-43AD-B3DF-85E8BB258992}" dt="2020-12-14T04:36:12.435" v="5824"/>
          <ac:spMkLst>
            <pc:docMk/>
            <pc:sldMk cId="42390822" sldId="256"/>
            <ac:spMk id="3" creationId="{BDC2DB5A-82F1-4192-B7CD-8708F9B262B5}"/>
          </ac:spMkLst>
        </pc:spChg>
      </pc:sldChg>
      <pc:sldChg chg="addSp delSp modSp mod ord setBg delAnim modAnim delDesignElem">
        <pc:chgData name="Jennifer Palmer" userId="fcfd4092-a583-4981-93bb-e45995720a97" providerId="ADAL" clId="{86DE8101-7F50-43AD-B3DF-85E8BB258992}" dt="2020-12-14T04:36:12.435" v="5824"/>
        <pc:sldMkLst>
          <pc:docMk/>
          <pc:sldMk cId="3826658514" sldId="257"/>
        </pc:sldMkLst>
        <pc:spChg chg="mod">
          <ac:chgData name="Jennifer Palmer" userId="fcfd4092-a583-4981-93bb-e45995720a97" providerId="ADAL" clId="{86DE8101-7F50-43AD-B3DF-85E8BB258992}" dt="2020-12-14T03:43:36.984" v="1835" actId="26606"/>
          <ac:spMkLst>
            <pc:docMk/>
            <pc:sldMk cId="3826658514" sldId="257"/>
            <ac:spMk id="2" creationId="{8DC9B324-B4A8-48BC-AB35-C5AA114582F5}"/>
          </ac:spMkLst>
        </pc:spChg>
        <pc:spChg chg="mod">
          <ac:chgData name="Jennifer Palmer" userId="fcfd4092-a583-4981-93bb-e45995720a97" providerId="ADAL" clId="{86DE8101-7F50-43AD-B3DF-85E8BB258992}" dt="2020-12-14T03:43:36.984" v="1835" actId="26606"/>
          <ac:spMkLst>
            <pc:docMk/>
            <pc:sldMk cId="3826658514" sldId="257"/>
            <ac:spMk id="3" creationId="{4F192532-A97E-4602-9D5D-57CDF494B665}"/>
          </ac:spMkLst>
        </pc:spChg>
        <pc:spChg chg="add del">
          <ac:chgData name="Jennifer Palmer" userId="fcfd4092-a583-4981-93bb-e45995720a97" providerId="ADAL" clId="{86DE8101-7F50-43AD-B3DF-85E8BB258992}" dt="2020-12-14T03:43:22.818" v="1831" actId="26606"/>
          <ac:spMkLst>
            <pc:docMk/>
            <pc:sldMk cId="3826658514" sldId="257"/>
            <ac:spMk id="10" creationId="{59A309A7-1751-4ABE-A3C1-EEC40366AD89}"/>
          </ac:spMkLst>
        </pc:spChg>
        <pc:spChg chg="add del">
          <ac:chgData name="Jennifer Palmer" userId="fcfd4092-a583-4981-93bb-e45995720a97" providerId="ADAL" clId="{86DE8101-7F50-43AD-B3DF-85E8BB258992}" dt="2020-12-14T03:43:22.818" v="1831" actId="26606"/>
          <ac:spMkLst>
            <pc:docMk/>
            <pc:sldMk cId="3826658514" sldId="257"/>
            <ac:spMk id="12" creationId="{967D8EB6-EAE1-4F9C-B398-83321E287204}"/>
          </ac:spMkLst>
        </pc:spChg>
        <pc:spChg chg="add del">
          <ac:chgData name="Jennifer Palmer" userId="fcfd4092-a583-4981-93bb-e45995720a97" providerId="ADAL" clId="{86DE8101-7F50-43AD-B3DF-85E8BB258992}" dt="2020-12-14T03:43:36.984" v="1835" actId="26606"/>
          <ac:spMkLst>
            <pc:docMk/>
            <pc:sldMk cId="3826658514" sldId="257"/>
            <ac:spMk id="14" creationId="{91F32EBA-ED97-466E-8CFA-8382584155D0}"/>
          </ac:spMkLst>
        </pc:spChg>
        <pc:spChg chg="add del">
          <ac:chgData name="Jennifer Palmer" userId="fcfd4092-a583-4981-93bb-e45995720a97" providerId="ADAL" clId="{86DE8101-7F50-43AD-B3DF-85E8BB258992}" dt="2020-12-14T03:43:36.984" v="1835" actId="26606"/>
          <ac:spMkLst>
            <pc:docMk/>
            <pc:sldMk cId="3826658514" sldId="257"/>
            <ac:spMk id="15" creationId="{62A38935-BB53-4DF7-A56E-48DD25B685D7}"/>
          </ac:spMkLst>
        </pc:spChg>
        <pc:spChg chg="add del">
          <ac:chgData name="Jennifer Palmer" userId="fcfd4092-a583-4981-93bb-e45995720a97" providerId="ADAL" clId="{86DE8101-7F50-43AD-B3DF-85E8BB258992}" dt="2020-12-14T04:36:12.435" v="5824"/>
          <ac:spMkLst>
            <pc:docMk/>
            <pc:sldMk cId="3826658514" sldId="257"/>
            <ac:spMk id="20" creationId="{1E020063-2385-44AC-BD67-258E1F0B9FCE}"/>
          </ac:spMkLst>
        </pc:spChg>
        <pc:spChg chg="add del">
          <ac:chgData name="Jennifer Palmer" userId="fcfd4092-a583-4981-93bb-e45995720a97" providerId="ADAL" clId="{86DE8101-7F50-43AD-B3DF-85E8BB258992}" dt="2020-12-14T04:36:12.435" v="5824"/>
          <ac:spMkLst>
            <pc:docMk/>
            <pc:sldMk cId="3826658514" sldId="257"/>
            <ac:spMk id="22" creationId="{7E014A0B-5338-4077-AFE9-A90D04D4492B}"/>
          </ac:spMkLst>
        </pc:spChg>
        <pc:grpChg chg="add del">
          <ac:chgData name="Jennifer Palmer" userId="fcfd4092-a583-4981-93bb-e45995720a97" providerId="ADAL" clId="{86DE8101-7F50-43AD-B3DF-85E8BB258992}" dt="2020-12-14T04:36:12.435" v="5824"/>
          <ac:grpSpMkLst>
            <pc:docMk/>
            <pc:sldMk cId="3826658514" sldId="257"/>
            <ac:grpSpMk id="24" creationId="{78127680-150F-4A90-9950-F66392578116}"/>
          </ac:grpSpMkLst>
        </pc:grpChg>
        <pc:grpChg chg="add del">
          <ac:chgData name="Jennifer Palmer" userId="fcfd4092-a583-4981-93bb-e45995720a97" providerId="ADAL" clId="{86DE8101-7F50-43AD-B3DF-85E8BB258992}" dt="2020-12-14T04:36:12.435" v="5824"/>
          <ac:grpSpMkLst>
            <pc:docMk/>
            <pc:sldMk cId="3826658514" sldId="257"/>
            <ac:grpSpMk id="30" creationId="{466920E5-8640-4C24-A775-8647637094A7}"/>
          </ac:grpSpMkLst>
        </pc:grpChg>
        <pc:picChg chg="del">
          <ac:chgData name="Jennifer Palmer" userId="fcfd4092-a583-4981-93bb-e45995720a97" providerId="ADAL" clId="{86DE8101-7F50-43AD-B3DF-85E8BB258992}" dt="2020-12-14T03:01:52.183" v="160" actId="478"/>
          <ac:picMkLst>
            <pc:docMk/>
            <pc:sldMk cId="3826658514" sldId="257"/>
            <ac:picMk id="4" creationId="{EA65D788-23BA-491C-8D61-E87E56D2172C}"/>
          </ac:picMkLst>
        </pc:picChg>
        <pc:picChg chg="add mod">
          <ac:chgData name="Jennifer Palmer" userId="fcfd4092-a583-4981-93bb-e45995720a97" providerId="ADAL" clId="{86DE8101-7F50-43AD-B3DF-85E8BB258992}" dt="2020-12-14T03:43:36.984" v="1835" actId="26606"/>
          <ac:picMkLst>
            <pc:docMk/>
            <pc:sldMk cId="3826658514" sldId="257"/>
            <ac:picMk id="5" creationId="{F4283254-F90E-49CD-8E5E-C9CD78A196F5}"/>
          </ac:picMkLst>
        </pc:picChg>
      </pc:sldChg>
      <pc:sldChg chg="addSp delSp modSp mod ord setBg delDesignElem">
        <pc:chgData name="Jennifer Palmer" userId="fcfd4092-a583-4981-93bb-e45995720a97" providerId="ADAL" clId="{86DE8101-7F50-43AD-B3DF-85E8BB258992}" dt="2020-12-14T03:44:06.389" v="1837" actId="207"/>
        <pc:sldMkLst>
          <pc:docMk/>
          <pc:sldMk cId="1123851779" sldId="258"/>
        </pc:sldMkLst>
        <pc:spChg chg="mod">
          <ac:chgData name="Jennifer Palmer" userId="fcfd4092-a583-4981-93bb-e45995720a97" providerId="ADAL" clId="{86DE8101-7F50-43AD-B3DF-85E8BB258992}" dt="2020-12-14T03:44:06.389" v="1837" actId="207"/>
          <ac:spMkLst>
            <pc:docMk/>
            <pc:sldMk cId="1123851779" sldId="258"/>
            <ac:spMk id="2" creationId="{BE75C449-1B8B-41DE-ABD2-150FA95003C8}"/>
          </ac:spMkLst>
        </pc:spChg>
        <pc:spChg chg="mod ord">
          <ac:chgData name="Jennifer Palmer" userId="fcfd4092-a583-4981-93bb-e45995720a97" providerId="ADAL" clId="{86DE8101-7F50-43AD-B3DF-85E8BB258992}" dt="2020-12-14T03:43:59.682" v="1836" actId="207"/>
          <ac:spMkLst>
            <pc:docMk/>
            <pc:sldMk cId="1123851779" sldId="258"/>
            <ac:spMk id="3" creationId="{F978EB1D-EA02-4800-9B0C-79CB2CB3005F}"/>
          </ac:spMkLst>
        </pc:spChg>
        <pc:spChg chg="del mod">
          <ac:chgData name="Jennifer Palmer" userId="fcfd4092-a583-4981-93bb-e45995720a97" providerId="ADAL" clId="{86DE8101-7F50-43AD-B3DF-85E8BB258992}" dt="2020-12-14T03:06:42.065" v="187" actId="478"/>
          <ac:spMkLst>
            <pc:docMk/>
            <pc:sldMk cId="1123851779" sldId="258"/>
            <ac:spMk id="4" creationId="{26B9B5C9-943B-4CE9-B509-E7CDA327DC8A}"/>
          </ac:spMkLst>
        </pc:spChg>
        <pc:spChg chg="add del">
          <ac:chgData name="Jennifer Palmer" userId="fcfd4092-a583-4981-93bb-e45995720a97" providerId="ADAL" clId="{86DE8101-7F50-43AD-B3DF-85E8BB258992}" dt="2020-12-14T03:41:42.975" v="1813"/>
          <ac:spMkLst>
            <pc:docMk/>
            <pc:sldMk cId="1123851779" sldId="258"/>
            <ac:spMk id="14" creationId="{989BE678-777B-482A-A616-FEDC47B162E5}"/>
          </ac:spMkLst>
        </pc:spChg>
        <pc:spChg chg="add del">
          <ac:chgData name="Jennifer Palmer" userId="fcfd4092-a583-4981-93bb-e45995720a97" providerId="ADAL" clId="{86DE8101-7F50-43AD-B3DF-85E8BB258992}" dt="2020-12-14T03:41:42.975" v="1813"/>
          <ac:spMkLst>
            <pc:docMk/>
            <pc:sldMk cId="1123851779" sldId="258"/>
            <ac:spMk id="20" creationId="{D28BE0C3-2102-4820-B88B-A448B1840D14}"/>
          </ac:spMkLst>
        </pc:spChg>
        <pc:spChg chg="add del">
          <ac:chgData name="Jennifer Palmer" userId="fcfd4092-a583-4981-93bb-e45995720a97" providerId="ADAL" clId="{86DE8101-7F50-43AD-B3DF-85E8BB258992}" dt="2020-12-14T03:41:42.975" v="1813"/>
          <ac:spMkLst>
            <pc:docMk/>
            <pc:sldMk cId="1123851779" sldId="258"/>
            <ac:spMk id="22" creationId="{C8A3C342-1D03-412F-8DD3-BF519E8E0AE9}"/>
          </ac:spMkLst>
        </pc:spChg>
        <pc:spChg chg="add del">
          <ac:chgData name="Jennifer Palmer" userId="fcfd4092-a583-4981-93bb-e45995720a97" providerId="ADAL" clId="{86DE8101-7F50-43AD-B3DF-85E8BB258992}" dt="2020-12-14T03:41:42.975" v="1813"/>
          <ac:spMkLst>
            <pc:docMk/>
            <pc:sldMk cId="1123851779" sldId="258"/>
            <ac:spMk id="24" creationId="{81CC9B02-E087-4350-AEBD-2C3CF001AF01}"/>
          </ac:spMkLst>
        </pc:spChg>
        <pc:picChg chg="add mod">
          <ac:chgData name="Jennifer Palmer" userId="fcfd4092-a583-4981-93bb-e45995720a97" providerId="ADAL" clId="{86DE8101-7F50-43AD-B3DF-85E8BB258992}" dt="2020-12-14T03:40:15.989" v="1800" actId="26606"/>
          <ac:picMkLst>
            <pc:docMk/>
            <pc:sldMk cId="1123851779" sldId="258"/>
            <ac:picMk id="5" creationId="{7199CE84-1873-49B5-97C0-AAB9DF5E315A}"/>
          </ac:picMkLst>
        </pc:picChg>
        <pc:picChg chg="del">
          <ac:chgData name="Jennifer Palmer" userId="fcfd4092-a583-4981-93bb-e45995720a97" providerId="ADAL" clId="{86DE8101-7F50-43AD-B3DF-85E8BB258992}" dt="2020-12-14T03:21:50.612" v="569" actId="478"/>
          <ac:picMkLst>
            <pc:docMk/>
            <pc:sldMk cId="1123851779" sldId="258"/>
            <ac:picMk id="6" creationId="{C71FD294-DF00-4CA9-B93C-A24B951D3693}"/>
          </ac:picMkLst>
        </pc:picChg>
        <pc:picChg chg="add del">
          <ac:chgData name="Jennifer Palmer" userId="fcfd4092-a583-4981-93bb-e45995720a97" providerId="ADAL" clId="{86DE8101-7F50-43AD-B3DF-85E8BB258992}" dt="2020-12-14T03:41:42.975" v="1813"/>
          <ac:picMkLst>
            <pc:docMk/>
            <pc:sldMk cId="1123851779" sldId="258"/>
            <ac:picMk id="7" creationId="{DF19BAF3-7E20-4B9D-B544-BABAEEA1FA75}"/>
          </ac:picMkLst>
        </pc:picChg>
        <pc:picChg chg="add del">
          <ac:chgData name="Jennifer Palmer" userId="fcfd4092-a583-4981-93bb-e45995720a97" providerId="ADAL" clId="{86DE8101-7F50-43AD-B3DF-85E8BB258992}" dt="2020-12-14T03:38:34.350" v="1779"/>
          <ac:picMkLst>
            <pc:docMk/>
            <pc:sldMk cId="1123851779" sldId="258"/>
            <ac:picMk id="10" creationId="{DF6A9299-1D12-47E2-9DD4-03342553C4AA}"/>
          </ac:picMkLst>
        </pc:picChg>
        <pc:picChg chg="add del">
          <ac:chgData name="Jennifer Palmer" userId="fcfd4092-a583-4981-93bb-e45995720a97" providerId="ADAL" clId="{86DE8101-7F50-43AD-B3DF-85E8BB258992}" dt="2020-12-14T03:41:42.975" v="1813"/>
          <ac:picMkLst>
            <pc:docMk/>
            <pc:sldMk cId="1123851779" sldId="258"/>
            <ac:picMk id="12" creationId="{950648F4-ABCD-4DF0-8641-76CFB2354721}"/>
          </ac:picMkLst>
        </pc:picChg>
        <pc:picChg chg="add del">
          <ac:chgData name="Jennifer Palmer" userId="fcfd4092-a583-4981-93bb-e45995720a97" providerId="ADAL" clId="{86DE8101-7F50-43AD-B3DF-85E8BB258992}" dt="2020-12-14T03:41:42.975" v="1813"/>
          <ac:picMkLst>
            <pc:docMk/>
            <pc:sldMk cId="1123851779" sldId="258"/>
            <ac:picMk id="16" creationId="{CF1EB4BD-9C7E-4AA3-9681-C7EB0DA6250B}"/>
          </ac:picMkLst>
        </pc:picChg>
        <pc:picChg chg="add del">
          <ac:chgData name="Jennifer Palmer" userId="fcfd4092-a583-4981-93bb-e45995720a97" providerId="ADAL" clId="{86DE8101-7F50-43AD-B3DF-85E8BB258992}" dt="2020-12-14T03:41:42.975" v="1813"/>
          <ac:picMkLst>
            <pc:docMk/>
            <pc:sldMk cId="1123851779" sldId="258"/>
            <ac:picMk id="18" creationId="{94AAE3AA-3759-4D28-B0EF-575F25A5146C}"/>
          </ac:picMkLst>
        </pc:picChg>
      </pc:sldChg>
      <pc:sldChg chg="addSp delSp modSp mod">
        <pc:chgData name="Jennifer Palmer" userId="fcfd4092-a583-4981-93bb-e45995720a97" providerId="ADAL" clId="{86DE8101-7F50-43AD-B3DF-85E8BB258992}" dt="2020-12-14T04:36:12.435" v="5824"/>
        <pc:sldMkLst>
          <pc:docMk/>
          <pc:sldMk cId="3214824969" sldId="259"/>
        </pc:sldMkLst>
        <pc:spChg chg="mod">
          <ac:chgData name="Jennifer Palmer" userId="fcfd4092-a583-4981-93bb-e45995720a97" providerId="ADAL" clId="{86DE8101-7F50-43AD-B3DF-85E8BB258992}" dt="2020-12-14T04:36:12.435" v="5824"/>
          <ac:spMkLst>
            <pc:docMk/>
            <pc:sldMk cId="3214824969" sldId="259"/>
            <ac:spMk id="2" creationId="{FEE493B9-9CAA-4227-B76D-25EB3648A7FA}"/>
          </ac:spMkLst>
        </pc:spChg>
        <pc:spChg chg="mod">
          <ac:chgData name="Jennifer Palmer" userId="fcfd4092-a583-4981-93bb-e45995720a97" providerId="ADAL" clId="{86DE8101-7F50-43AD-B3DF-85E8BB258992}" dt="2020-12-14T03:43:07.493" v="1824" actId="27636"/>
          <ac:spMkLst>
            <pc:docMk/>
            <pc:sldMk cId="3214824969" sldId="259"/>
            <ac:spMk id="3" creationId="{C7D230C0-96A8-45D0-BEF2-805C2B5FF190}"/>
          </ac:spMkLst>
        </pc:spChg>
        <pc:spChg chg="mod">
          <ac:chgData name="Jennifer Palmer" userId="fcfd4092-a583-4981-93bb-e45995720a97" providerId="ADAL" clId="{86DE8101-7F50-43AD-B3DF-85E8BB258992}" dt="2020-12-14T03:43:07.489" v="1823" actId="27636"/>
          <ac:spMkLst>
            <pc:docMk/>
            <pc:sldMk cId="3214824969" sldId="259"/>
            <ac:spMk id="5" creationId="{CA6C39C5-56E7-4446-BEF2-360848606649}"/>
          </ac:spMkLst>
        </pc:spChg>
        <pc:picChg chg="add mod">
          <ac:chgData name="Jennifer Palmer" userId="fcfd4092-a583-4981-93bb-e45995720a97" providerId="ADAL" clId="{86DE8101-7F50-43AD-B3DF-85E8BB258992}" dt="2020-12-14T03:37:40.550" v="1777" actId="1076"/>
          <ac:picMkLst>
            <pc:docMk/>
            <pc:sldMk cId="3214824969" sldId="259"/>
            <ac:picMk id="6" creationId="{76A6F204-EFDD-4FD1-A083-E1D85298BF76}"/>
          </ac:picMkLst>
        </pc:picChg>
        <pc:picChg chg="del">
          <ac:chgData name="Jennifer Palmer" userId="fcfd4092-a583-4981-93bb-e45995720a97" providerId="ADAL" clId="{86DE8101-7F50-43AD-B3DF-85E8BB258992}" dt="2020-12-14T03:29:08.719" v="975" actId="478"/>
          <ac:picMkLst>
            <pc:docMk/>
            <pc:sldMk cId="3214824969" sldId="259"/>
            <ac:picMk id="8" creationId="{91B1731A-ADC1-4A91-9037-BC7F81D122BD}"/>
          </ac:picMkLst>
        </pc:picChg>
      </pc:sldChg>
      <pc:sldChg chg="addSp delSp modSp mod setBg delDesignElem">
        <pc:chgData name="Jennifer Palmer" userId="fcfd4092-a583-4981-93bb-e45995720a97" providerId="ADAL" clId="{86DE8101-7F50-43AD-B3DF-85E8BB258992}" dt="2020-12-14T04:36:12.435" v="5824"/>
        <pc:sldMkLst>
          <pc:docMk/>
          <pc:sldMk cId="4113652654" sldId="260"/>
        </pc:sldMkLst>
        <pc:spChg chg="mod">
          <ac:chgData name="Jennifer Palmer" userId="fcfd4092-a583-4981-93bb-e45995720a97" providerId="ADAL" clId="{86DE8101-7F50-43AD-B3DF-85E8BB258992}" dt="2020-12-14T04:02:01.925" v="3585" actId="26606"/>
          <ac:spMkLst>
            <pc:docMk/>
            <pc:sldMk cId="4113652654" sldId="260"/>
            <ac:spMk id="2" creationId="{3FAC0CEB-136E-42FC-9471-7475F91CA753}"/>
          </ac:spMkLst>
        </pc:spChg>
        <pc:spChg chg="mod">
          <ac:chgData name="Jennifer Palmer" userId="fcfd4092-a583-4981-93bb-e45995720a97" providerId="ADAL" clId="{86DE8101-7F50-43AD-B3DF-85E8BB258992}" dt="2020-12-14T04:02:01.925" v="3585" actId="26606"/>
          <ac:spMkLst>
            <pc:docMk/>
            <pc:sldMk cId="4113652654" sldId="260"/>
            <ac:spMk id="3" creationId="{13A7D7D7-16E6-4EF2-A247-DFDD9317F509}"/>
          </ac:spMkLst>
        </pc:spChg>
        <pc:spChg chg="del mod">
          <ac:chgData name="Jennifer Palmer" userId="fcfd4092-a583-4981-93bb-e45995720a97" providerId="ADAL" clId="{86DE8101-7F50-43AD-B3DF-85E8BB258992}" dt="2020-12-14T04:01:38.110" v="3580" actId="931"/>
          <ac:spMkLst>
            <pc:docMk/>
            <pc:sldMk cId="4113652654" sldId="260"/>
            <ac:spMk id="4" creationId="{C72911E8-BB07-4822-8DB1-3C31303B8CA0}"/>
          </ac:spMkLst>
        </pc:spChg>
        <pc:spChg chg="add del">
          <ac:chgData name="Jennifer Palmer" userId="fcfd4092-a583-4981-93bb-e45995720a97" providerId="ADAL" clId="{86DE8101-7F50-43AD-B3DF-85E8BB258992}" dt="2020-12-14T04:02:01.908" v="3584" actId="26606"/>
          <ac:spMkLst>
            <pc:docMk/>
            <pc:sldMk cId="4113652654" sldId="260"/>
            <ac:spMk id="11" creationId="{91F32EBA-ED97-466E-8CFA-8382584155D0}"/>
          </ac:spMkLst>
        </pc:spChg>
        <pc:spChg chg="add del">
          <ac:chgData name="Jennifer Palmer" userId="fcfd4092-a583-4981-93bb-e45995720a97" providerId="ADAL" clId="{86DE8101-7F50-43AD-B3DF-85E8BB258992}" dt="2020-12-14T04:36:12.435" v="5824"/>
          <ac:spMkLst>
            <pc:docMk/>
            <pc:sldMk cId="4113652654" sldId="260"/>
            <ac:spMk id="13" creationId="{B2DD41CD-8F47-4F56-AD12-4E2FF7696987}"/>
          </ac:spMkLst>
        </pc:spChg>
        <pc:spChg chg="add del">
          <ac:chgData name="Jennifer Palmer" userId="fcfd4092-a583-4981-93bb-e45995720a97" providerId="ADAL" clId="{86DE8101-7F50-43AD-B3DF-85E8BB258992}" dt="2020-12-14T04:36:12.435" v="5824"/>
          <ac:spMkLst>
            <pc:docMk/>
            <pc:sldMk cId="4113652654" sldId="260"/>
            <ac:spMk id="14" creationId="{45D37F4E-DDB4-456B-97E0-9937730A039F}"/>
          </ac:spMkLst>
        </pc:spChg>
        <pc:picChg chg="add mod">
          <ac:chgData name="Jennifer Palmer" userId="fcfd4092-a583-4981-93bb-e45995720a97" providerId="ADAL" clId="{86DE8101-7F50-43AD-B3DF-85E8BB258992}" dt="2020-12-14T04:36:12.435" v="5824"/>
          <ac:picMkLst>
            <pc:docMk/>
            <pc:sldMk cId="4113652654" sldId="260"/>
            <ac:picMk id="6" creationId="{A17DE4D0-FF93-4963-A292-FBBE107F809A}"/>
          </ac:picMkLst>
        </pc:picChg>
        <pc:picChg chg="del">
          <ac:chgData name="Jennifer Palmer" userId="fcfd4092-a583-4981-93bb-e45995720a97" providerId="ADAL" clId="{86DE8101-7F50-43AD-B3DF-85E8BB258992}" dt="2020-12-14T03:48:01.609" v="2320" actId="478"/>
          <ac:picMkLst>
            <pc:docMk/>
            <pc:sldMk cId="4113652654" sldId="260"/>
            <ac:picMk id="7" creationId="{B2FBEFCC-C92A-4CC1-AC10-3606F7D3C71B}"/>
          </ac:picMkLst>
        </pc:picChg>
      </pc:sldChg>
      <pc:sldChg chg="addSp delSp modSp mod setBg delDesignElem">
        <pc:chgData name="Jennifer Palmer" userId="fcfd4092-a583-4981-93bb-e45995720a97" providerId="ADAL" clId="{86DE8101-7F50-43AD-B3DF-85E8BB258992}" dt="2020-12-14T04:36:12.435" v="5824"/>
        <pc:sldMkLst>
          <pc:docMk/>
          <pc:sldMk cId="2518347647" sldId="263"/>
        </pc:sldMkLst>
        <pc:spChg chg="del mod">
          <ac:chgData name="Jennifer Palmer" userId="fcfd4092-a583-4981-93bb-e45995720a97" providerId="ADAL" clId="{86DE8101-7F50-43AD-B3DF-85E8BB258992}" dt="2020-12-14T04:24:26.682" v="4794" actId="478"/>
          <ac:spMkLst>
            <pc:docMk/>
            <pc:sldMk cId="2518347647" sldId="263"/>
            <ac:spMk id="2" creationId="{F509DBD1-12FA-465F-ACE5-21612CDD172E}"/>
          </ac:spMkLst>
        </pc:spChg>
        <pc:spChg chg="mod">
          <ac:chgData name="Jennifer Palmer" userId="fcfd4092-a583-4981-93bb-e45995720a97" providerId="ADAL" clId="{86DE8101-7F50-43AD-B3DF-85E8BB258992}" dt="2020-12-14T04:35:09.587" v="5819" actId="20577"/>
          <ac:spMkLst>
            <pc:docMk/>
            <pc:sldMk cId="2518347647" sldId="263"/>
            <ac:spMk id="3" creationId="{A2A9AAD1-7EAB-491F-A185-B3B60B3E24B7}"/>
          </ac:spMkLst>
        </pc:spChg>
        <pc:spChg chg="add del mod">
          <ac:chgData name="Jennifer Palmer" userId="fcfd4092-a583-4981-93bb-e45995720a97" providerId="ADAL" clId="{86DE8101-7F50-43AD-B3DF-85E8BB258992}" dt="2020-12-14T04:24:30.486" v="4795" actId="478"/>
          <ac:spMkLst>
            <pc:docMk/>
            <pc:sldMk cId="2518347647" sldId="263"/>
            <ac:spMk id="11" creationId="{7E8ACD78-6C8E-44FB-859A-0A70E72E84B1}"/>
          </ac:spMkLst>
        </pc:spChg>
        <pc:spChg chg="add del">
          <ac:chgData name="Jennifer Palmer" userId="fcfd4092-a583-4981-93bb-e45995720a97" providerId="ADAL" clId="{86DE8101-7F50-43AD-B3DF-85E8BB258992}" dt="2020-12-14T04:19:45.998" v="4411" actId="26606"/>
          <ac:spMkLst>
            <pc:docMk/>
            <pc:sldMk cId="2518347647" sldId="263"/>
            <ac:spMk id="14" creationId="{5B9CE10B-7217-4727-A3A7-5DF664DEB4F7}"/>
          </ac:spMkLst>
        </pc:spChg>
        <pc:spChg chg="add del">
          <ac:chgData name="Jennifer Palmer" userId="fcfd4092-a583-4981-93bb-e45995720a97" providerId="ADAL" clId="{86DE8101-7F50-43AD-B3DF-85E8BB258992}" dt="2020-12-14T04:19:45.998" v="4411" actId="26606"/>
          <ac:spMkLst>
            <pc:docMk/>
            <pc:sldMk cId="2518347647" sldId="263"/>
            <ac:spMk id="20" creationId="{04357C93-F0CB-4A1C-8F77-4E9063789819}"/>
          </ac:spMkLst>
        </pc:spChg>
        <pc:spChg chg="add del">
          <ac:chgData name="Jennifer Palmer" userId="fcfd4092-a583-4981-93bb-e45995720a97" providerId="ADAL" clId="{86DE8101-7F50-43AD-B3DF-85E8BB258992}" dt="2020-12-14T04:24:52.611" v="4796" actId="26606"/>
          <ac:spMkLst>
            <pc:docMk/>
            <pc:sldMk cId="2518347647" sldId="263"/>
            <ac:spMk id="22" creationId="{3F1FC1EF-943F-4F52-B2DB-74493F65ED84}"/>
          </ac:spMkLst>
        </pc:spChg>
        <pc:spChg chg="add del">
          <ac:chgData name="Jennifer Palmer" userId="fcfd4092-a583-4981-93bb-e45995720a97" providerId="ADAL" clId="{86DE8101-7F50-43AD-B3DF-85E8BB258992}" dt="2020-12-14T04:24:52.611" v="4796" actId="26606"/>
          <ac:spMkLst>
            <pc:docMk/>
            <pc:sldMk cId="2518347647" sldId="263"/>
            <ac:spMk id="24" creationId="{30EE753D-A778-4139-8BFE-F0A4F6FE6F4E}"/>
          </ac:spMkLst>
        </pc:spChg>
        <pc:spChg chg="add del">
          <ac:chgData name="Jennifer Palmer" userId="fcfd4092-a583-4981-93bb-e45995720a97" providerId="ADAL" clId="{86DE8101-7F50-43AD-B3DF-85E8BB258992}" dt="2020-12-14T04:24:52.611" v="4796" actId="26606"/>
          <ac:spMkLst>
            <pc:docMk/>
            <pc:sldMk cId="2518347647" sldId="263"/>
            <ac:spMk id="25" creationId="{8BD0CDA2-2E5B-4A2D-A132-A6C6E3134E84}"/>
          </ac:spMkLst>
        </pc:spChg>
        <pc:spChg chg="add del">
          <ac:chgData name="Jennifer Palmer" userId="fcfd4092-a583-4981-93bb-e45995720a97" providerId="ADAL" clId="{86DE8101-7F50-43AD-B3DF-85E8BB258992}" dt="2020-12-14T04:36:12.435" v="5824"/>
          <ac:spMkLst>
            <pc:docMk/>
            <pc:sldMk cId="2518347647" sldId="263"/>
            <ac:spMk id="30" creationId="{D1520B01-A2E4-41C2-8A8F-7683F250890E}"/>
          </ac:spMkLst>
        </pc:spChg>
        <pc:grpChg chg="add del">
          <ac:chgData name="Jennifer Palmer" userId="fcfd4092-a583-4981-93bb-e45995720a97" providerId="ADAL" clId="{86DE8101-7F50-43AD-B3DF-85E8BB258992}" dt="2020-12-14T04:19:45.998" v="4411" actId="26606"/>
          <ac:grpSpMkLst>
            <pc:docMk/>
            <pc:sldMk cId="2518347647" sldId="263"/>
            <ac:grpSpMk id="16" creationId="{3AF6A671-C637-4547-85F4-51B6D1881399}"/>
          </ac:grpSpMkLst>
        </pc:grpChg>
        <pc:grpChg chg="add del">
          <ac:chgData name="Jennifer Palmer" userId="fcfd4092-a583-4981-93bb-e45995720a97" providerId="ADAL" clId="{86DE8101-7F50-43AD-B3DF-85E8BB258992}" dt="2020-12-14T04:36:12.435" v="5824"/>
          <ac:grpSpMkLst>
            <pc:docMk/>
            <pc:sldMk cId="2518347647" sldId="263"/>
            <ac:grpSpMk id="32" creationId="{1F634C0A-A487-42AF-8DFD-4DAD62FE92BF}"/>
          </ac:grpSpMkLst>
        </pc:grpChg>
        <pc:grpChg chg="add del">
          <ac:chgData name="Jennifer Palmer" userId="fcfd4092-a583-4981-93bb-e45995720a97" providerId="ADAL" clId="{86DE8101-7F50-43AD-B3DF-85E8BB258992}" dt="2020-12-14T04:36:12.435" v="5824"/>
          <ac:grpSpMkLst>
            <pc:docMk/>
            <pc:sldMk cId="2518347647" sldId="263"/>
            <ac:grpSpMk id="36" creationId="{066EE5A2-0D35-4D6A-A5C7-1CA91F740684}"/>
          </ac:grpSpMkLst>
        </pc:grpChg>
        <pc:grpChg chg="add del">
          <ac:chgData name="Jennifer Palmer" userId="fcfd4092-a583-4981-93bb-e45995720a97" providerId="ADAL" clId="{86DE8101-7F50-43AD-B3DF-85E8BB258992}" dt="2020-12-14T04:36:12.435" v="5824"/>
          <ac:grpSpMkLst>
            <pc:docMk/>
            <pc:sldMk cId="2518347647" sldId="263"/>
            <ac:grpSpMk id="40" creationId="{56AA1647-0DA6-4A17-B3E1-95D61BD54714}"/>
          </ac:grpSpMkLst>
        </pc:grpChg>
        <pc:grpChg chg="add del">
          <ac:chgData name="Jennifer Palmer" userId="fcfd4092-a583-4981-93bb-e45995720a97" providerId="ADAL" clId="{86DE8101-7F50-43AD-B3DF-85E8BB258992}" dt="2020-12-14T04:36:12.435" v="5824"/>
          <ac:grpSpMkLst>
            <pc:docMk/>
            <pc:sldMk cId="2518347647" sldId="263"/>
            <ac:grpSpMk id="44" creationId="{08D20F07-CD49-4F17-BC00-9429DA80C502}"/>
          </ac:grpSpMkLst>
        </pc:grpChg>
        <pc:picChg chg="del">
          <ac:chgData name="Jennifer Palmer" userId="fcfd4092-a583-4981-93bb-e45995720a97" providerId="ADAL" clId="{86DE8101-7F50-43AD-B3DF-85E8BB258992}" dt="2020-12-14T04:16:28.887" v="4400" actId="478"/>
          <ac:picMkLst>
            <pc:docMk/>
            <pc:sldMk cId="2518347647" sldId="263"/>
            <ac:picMk id="5" creationId="{BD590B33-809D-42E5-985F-322DE5C25E50}"/>
          </ac:picMkLst>
        </pc:picChg>
        <pc:picChg chg="add mod ord">
          <ac:chgData name="Jennifer Palmer" userId="fcfd4092-a583-4981-93bb-e45995720a97" providerId="ADAL" clId="{86DE8101-7F50-43AD-B3DF-85E8BB258992}" dt="2020-12-14T04:24:52.611" v="4796" actId="26606"/>
          <ac:picMkLst>
            <pc:docMk/>
            <pc:sldMk cId="2518347647" sldId="263"/>
            <ac:picMk id="6" creationId="{FC3BDEB8-431F-446C-A1CD-693643AFA744}"/>
          </ac:picMkLst>
        </pc:picChg>
        <pc:picChg chg="del">
          <ac:chgData name="Jennifer Palmer" userId="fcfd4092-a583-4981-93bb-e45995720a97" providerId="ADAL" clId="{86DE8101-7F50-43AD-B3DF-85E8BB258992}" dt="2020-12-14T04:16:30.939" v="4401" actId="478"/>
          <ac:picMkLst>
            <pc:docMk/>
            <pc:sldMk cId="2518347647" sldId="263"/>
            <ac:picMk id="8" creationId="{22F50AAE-1787-44CB-98AE-A1A3FC769019}"/>
          </ac:picMkLst>
        </pc:picChg>
        <pc:picChg chg="add mod">
          <ac:chgData name="Jennifer Palmer" userId="fcfd4092-a583-4981-93bb-e45995720a97" providerId="ADAL" clId="{86DE8101-7F50-43AD-B3DF-85E8BB258992}" dt="2020-12-14T04:24:52.611" v="4796" actId="26606"/>
          <ac:picMkLst>
            <pc:docMk/>
            <pc:sldMk cId="2518347647" sldId="263"/>
            <ac:picMk id="9" creationId="{657F5E2A-03F0-45EC-A4A2-81E00E7C695C}"/>
          </ac:picMkLst>
        </pc:picChg>
        <pc:picChg chg="add del">
          <ac:chgData name="Jennifer Palmer" userId="fcfd4092-a583-4981-93bb-e45995720a97" providerId="ADAL" clId="{86DE8101-7F50-43AD-B3DF-85E8BB258992}" dt="2020-12-14T04:24:52.611" v="4796" actId="26606"/>
          <ac:picMkLst>
            <pc:docMk/>
            <pc:sldMk cId="2518347647" sldId="263"/>
            <ac:picMk id="23" creationId="{D3C17D34-F9B7-42F6-B9A8-C576C8AAD9BC}"/>
          </ac:picMkLst>
        </pc:picChg>
      </pc:sldChg>
      <pc:sldChg chg="addSp delSp modSp mod setBg delAnim modAnim">
        <pc:chgData name="Jennifer Palmer" userId="fcfd4092-a583-4981-93bb-e45995720a97" providerId="ADAL" clId="{86DE8101-7F50-43AD-B3DF-85E8BB258992}" dt="2020-12-14T04:40:34.078" v="6336" actId="20577"/>
        <pc:sldMkLst>
          <pc:docMk/>
          <pc:sldMk cId="741105705" sldId="264"/>
        </pc:sldMkLst>
        <pc:spChg chg="mod">
          <ac:chgData name="Jennifer Palmer" userId="fcfd4092-a583-4981-93bb-e45995720a97" providerId="ADAL" clId="{86DE8101-7F50-43AD-B3DF-85E8BB258992}" dt="2020-12-14T04:36:42.023" v="5827" actId="26606"/>
          <ac:spMkLst>
            <pc:docMk/>
            <pc:sldMk cId="741105705" sldId="264"/>
            <ac:spMk id="2" creationId="{2FD1B949-5946-4071-90B3-AE117A571153}"/>
          </ac:spMkLst>
        </pc:spChg>
        <pc:spChg chg="mod">
          <ac:chgData name="Jennifer Palmer" userId="fcfd4092-a583-4981-93bb-e45995720a97" providerId="ADAL" clId="{86DE8101-7F50-43AD-B3DF-85E8BB258992}" dt="2020-12-14T04:40:34.078" v="6336" actId="20577"/>
          <ac:spMkLst>
            <pc:docMk/>
            <pc:sldMk cId="741105705" sldId="264"/>
            <ac:spMk id="3" creationId="{D7B6FF13-17CE-4047-8C2F-8D6BDB099B0B}"/>
          </ac:spMkLst>
        </pc:spChg>
        <pc:spChg chg="add del">
          <ac:chgData name="Jennifer Palmer" userId="fcfd4092-a583-4981-93bb-e45995720a97" providerId="ADAL" clId="{86DE8101-7F50-43AD-B3DF-85E8BB258992}" dt="2020-12-14T04:36:41.991" v="5826" actId="26606"/>
          <ac:spMkLst>
            <pc:docMk/>
            <pc:sldMk cId="741105705" sldId="264"/>
            <ac:spMk id="9" creationId="{5E39A796-BE83-48B1-B33F-35C4A32AAB57}"/>
          </ac:spMkLst>
        </pc:spChg>
        <pc:spChg chg="add del">
          <ac:chgData name="Jennifer Palmer" userId="fcfd4092-a583-4981-93bb-e45995720a97" providerId="ADAL" clId="{86DE8101-7F50-43AD-B3DF-85E8BB258992}" dt="2020-12-14T04:36:41.991" v="5826" actId="26606"/>
          <ac:spMkLst>
            <pc:docMk/>
            <pc:sldMk cId="741105705" sldId="264"/>
            <ac:spMk id="11" creationId="{72F84B47-E267-4194-8194-831DB7B5547F}"/>
          </ac:spMkLst>
        </pc:spChg>
        <pc:spChg chg="add">
          <ac:chgData name="Jennifer Palmer" userId="fcfd4092-a583-4981-93bb-e45995720a97" providerId="ADAL" clId="{86DE8101-7F50-43AD-B3DF-85E8BB258992}" dt="2020-12-14T04:36:42.023" v="5827" actId="26606"/>
          <ac:spMkLst>
            <pc:docMk/>
            <pc:sldMk cId="741105705" sldId="264"/>
            <ac:spMk id="13" creationId="{91F32EBA-ED97-466E-8CFA-8382584155D0}"/>
          </ac:spMkLst>
        </pc:spChg>
        <pc:spChg chg="add">
          <ac:chgData name="Jennifer Palmer" userId="fcfd4092-a583-4981-93bb-e45995720a97" providerId="ADAL" clId="{86DE8101-7F50-43AD-B3DF-85E8BB258992}" dt="2020-12-14T04:36:42.023" v="5827" actId="26606"/>
          <ac:spMkLst>
            <pc:docMk/>
            <pc:sldMk cId="741105705" sldId="264"/>
            <ac:spMk id="14" creationId="{62A38935-BB53-4DF7-A56E-48DD25B685D7}"/>
          </ac:spMkLst>
        </pc:spChg>
        <pc:picChg chg="add mod">
          <ac:chgData name="Jennifer Palmer" userId="fcfd4092-a583-4981-93bb-e45995720a97" providerId="ADAL" clId="{86DE8101-7F50-43AD-B3DF-85E8BB258992}" dt="2020-12-14T04:36:42.023" v="5827" actId="26606"/>
          <ac:picMkLst>
            <pc:docMk/>
            <pc:sldMk cId="741105705" sldId="264"/>
            <ac:picMk id="4" creationId="{A85BDC80-E438-4C93-B475-DCCA50FB3A57}"/>
          </ac:picMkLst>
        </pc:picChg>
        <pc:picChg chg="del">
          <ac:chgData name="Jennifer Palmer" userId="fcfd4092-a583-4981-93bb-e45995720a97" providerId="ADAL" clId="{86DE8101-7F50-43AD-B3DF-85E8BB258992}" dt="2020-12-14T03:16:31.085" v="204" actId="478"/>
          <ac:picMkLst>
            <pc:docMk/>
            <pc:sldMk cId="741105705" sldId="264"/>
            <ac:picMk id="5" creationId="{1A153CFE-DFF5-41CF-87D1-2B23C9EB8550}"/>
          </ac:picMkLst>
        </pc:picChg>
      </pc:sldChg>
      <pc:sldChg chg="modSp mod">
        <pc:chgData name="Jennifer Palmer" userId="fcfd4092-a583-4981-93bb-e45995720a97" providerId="ADAL" clId="{86DE8101-7F50-43AD-B3DF-85E8BB258992}" dt="2020-12-14T03:38:34.544" v="1783" actId="27636"/>
        <pc:sldMkLst>
          <pc:docMk/>
          <pc:sldMk cId="3205549233" sldId="265"/>
        </pc:sldMkLst>
        <pc:spChg chg="mod">
          <ac:chgData name="Jennifer Palmer" userId="fcfd4092-a583-4981-93bb-e45995720a97" providerId="ADAL" clId="{86DE8101-7F50-43AD-B3DF-85E8BB258992}" dt="2020-12-14T03:38:34.544" v="1783" actId="27636"/>
          <ac:spMkLst>
            <pc:docMk/>
            <pc:sldMk cId="3205549233" sldId="265"/>
            <ac:spMk id="2" creationId="{E9B75EDD-CED6-4B1E-9BE1-F17D81201772}"/>
          </ac:spMkLst>
        </pc:spChg>
      </pc:sldChg>
      <pc:sldChg chg="addSp delSp modSp new mod setBg modAnim delDesignElem">
        <pc:chgData name="Jennifer Palmer" userId="fcfd4092-a583-4981-93bb-e45995720a97" providerId="ADAL" clId="{86DE8101-7F50-43AD-B3DF-85E8BB258992}" dt="2020-12-14T04:36:12.435" v="5824"/>
        <pc:sldMkLst>
          <pc:docMk/>
          <pc:sldMk cId="742533919" sldId="266"/>
        </pc:sldMkLst>
        <pc:spChg chg="mod">
          <ac:chgData name="Jennifer Palmer" userId="fcfd4092-a583-4981-93bb-e45995720a97" providerId="ADAL" clId="{86DE8101-7F50-43AD-B3DF-85E8BB258992}" dt="2020-12-14T04:08:54.577" v="3752" actId="26606"/>
          <ac:spMkLst>
            <pc:docMk/>
            <pc:sldMk cId="742533919" sldId="266"/>
            <ac:spMk id="2" creationId="{442CCF03-D2E3-460B-9C2E-D966B7AB7FF9}"/>
          </ac:spMkLst>
        </pc:spChg>
        <pc:spChg chg="mod">
          <ac:chgData name="Jennifer Palmer" userId="fcfd4092-a583-4981-93bb-e45995720a97" providerId="ADAL" clId="{86DE8101-7F50-43AD-B3DF-85E8BB258992}" dt="2020-12-14T04:08:54.577" v="3752" actId="26606"/>
          <ac:spMkLst>
            <pc:docMk/>
            <pc:sldMk cId="742533919" sldId="266"/>
            <ac:spMk id="3" creationId="{BDA3FAEA-8946-46C4-8CB0-4D33340A8241}"/>
          </ac:spMkLst>
        </pc:spChg>
        <pc:spChg chg="del mod">
          <ac:chgData name="Jennifer Palmer" userId="fcfd4092-a583-4981-93bb-e45995720a97" providerId="ADAL" clId="{86DE8101-7F50-43AD-B3DF-85E8BB258992}" dt="2020-12-14T04:02:17.597" v="3586" actId="931"/>
          <ac:spMkLst>
            <pc:docMk/>
            <pc:sldMk cId="742533919" sldId="266"/>
            <ac:spMk id="4" creationId="{241AF2B1-974F-4E56-9C57-9A41CA1C8DFB}"/>
          </ac:spMkLst>
        </pc:spChg>
        <pc:spChg chg="add del mod">
          <ac:chgData name="Jennifer Palmer" userId="fcfd4092-a583-4981-93bb-e45995720a97" providerId="ADAL" clId="{86DE8101-7F50-43AD-B3DF-85E8BB258992}" dt="2020-12-14T03:59:48.064" v="3575" actId="478"/>
          <ac:spMkLst>
            <pc:docMk/>
            <pc:sldMk cId="742533919" sldId="266"/>
            <ac:spMk id="6" creationId="{E5F5D37F-4C72-4189-844C-55600B3D04DF}"/>
          </ac:spMkLst>
        </pc:spChg>
        <pc:spChg chg="add del">
          <ac:chgData name="Jennifer Palmer" userId="fcfd4092-a583-4981-93bb-e45995720a97" providerId="ADAL" clId="{86DE8101-7F50-43AD-B3DF-85E8BB258992}" dt="2020-12-14T04:36:12.435" v="5824"/>
          <ac:spMkLst>
            <pc:docMk/>
            <pc:sldMk cId="742533919" sldId="266"/>
            <ac:spMk id="14" creationId="{C95B82D5-A8BB-45BF-BED8-C7B206892100}"/>
          </ac:spMkLst>
        </pc:spChg>
        <pc:spChg chg="add del">
          <ac:chgData name="Jennifer Palmer" userId="fcfd4092-a583-4981-93bb-e45995720a97" providerId="ADAL" clId="{86DE8101-7F50-43AD-B3DF-85E8BB258992}" dt="2020-12-14T04:36:12.435" v="5824"/>
          <ac:spMkLst>
            <pc:docMk/>
            <pc:sldMk cId="742533919" sldId="266"/>
            <ac:spMk id="16" creationId="{296C61EC-FBF4-4216-BE67-6C864D30A01C}"/>
          </ac:spMkLst>
        </pc:spChg>
        <pc:spChg chg="add del">
          <ac:chgData name="Jennifer Palmer" userId="fcfd4092-a583-4981-93bb-e45995720a97" providerId="ADAL" clId="{86DE8101-7F50-43AD-B3DF-85E8BB258992}" dt="2020-12-14T04:36:12.435" v="5824"/>
          <ac:spMkLst>
            <pc:docMk/>
            <pc:sldMk cId="742533919" sldId="266"/>
            <ac:spMk id="18" creationId="{39D6C490-0229-4573-9696-B73E5B3A9C33}"/>
          </ac:spMkLst>
        </pc:spChg>
        <pc:picChg chg="add mod">
          <ac:chgData name="Jennifer Palmer" userId="fcfd4092-a583-4981-93bb-e45995720a97" providerId="ADAL" clId="{86DE8101-7F50-43AD-B3DF-85E8BB258992}" dt="2020-12-14T04:08:54.577" v="3752" actId="26606"/>
          <ac:picMkLst>
            <pc:docMk/>
            <pc:sldMk cId="742533919" sldId="266"/>
            <ac:picMk id="8" creationId="{27F01877-066A-4C14-B5D2-BC436BF2A51D}"/>
          </ac:picMkLst>
        </pc:picChg>
        <pc:picChg chg="add mod">
          <ac:chgData name="Jennifer Palmer" userId="fcfd4092-a583-4981-93bb-e45995720a97" providerId="ADAL" clId="{86DE8101-7F50-43AD-B3DF-85E8BB258992}" dt="2020-12-14T04:08:54.577" v="3752" actId="26606"/>
          <ac:picMkLst>
            <pc:docMk/>
            <pc:sldMk cId="742533919" sldId="266"/>
            <ac:picMk id="9" creationId="{94F08DF2-D4D8-4837-A9C7-3D18F08E8387}"/>
          </ac:picMkLst>
        </pc:picChg>
      </pc:sldChg>
      <pc:sldChg chg="modSp new mod">
        <pc:chgData name="Jennifer Palmer" userId="fcfd4092-a583-4981-93bb-e45995720a97" providerId="ADAL" clId="{86DE8101-7F50-43AD-B3DF-85E8BB258992}" dt="2020-12-14T04:36:12.435" v="5824"/>
        <pc:sldMkLst>
          <pc:docMk/>
          <pc:sldMk cId="3427392703" sldId="267"/>
        </pc:sldMkLst>
        <pc:spChg chg="mod">
          <ac:chgData name="Jennifer Palmer" userId="fcfd4092-a583-4981-93bb-e45995720a97" providerId="ADAL" clId="{86DE8101-7F50-43AD-B3DF-85E8BB258992}" dt="2020-12-14T04:36:12.435" v="5824"/>
          <ac:spMkLst>
            <pc:docMk/>
            <pc:sldMk cId="3427392703" sldId="267"/>
            <ac:spMk id="2" creationId="{7F5AA08F-1F63-4DA4-B972-A905D0BA97F5}"/>
          </ac:spMkLst>
        </pc:spChg>
        <pc:spChg chg="mod">
          <ac:chgData name="Jennifer Palmer" userId="fcfd4092-a583-4981-93bb-e45995720a97" providerId="ADAL" clId="{86DE8101-7F50-43AD-B3DF-85E8BB258992}" dt="2020-12-14T04:36:12.435" v="5824"/>
          <ac:spMkLst>
            <pc:docMk/>
            <pc:sldMk cId="3427392703" sldId="267"/>
            <ac:spMk id="3" creationId="{B41B58DB-3D43-4B07-A8B8-CD388CC37FB8}"/>
          </ac:spMkLst>
        </pc:spChg>
        <pc:spChg chg="mod">
          <ac:chgData name="Jennifer Palmer" userId="fcfd4092-a583-4981-93bb-e45995720a97" providerId="ADAL" clId="{86DE8101-7F50-43AD-B3DF-85E8BB258992}" dt="2020-12-14T04:36:12.435" v="5824"/>
          <ac:spMkLst>
            <pc:docMk/>
            <pc:sldMk cId="3427392703" sldId="267"/>
            <ac:spMk id="4" creationId="{24457472-B02F-4F20-BD60-F3B698B27396}"/>
          </ac:spMkLst>
        </pc:spChg>
      </pc:sldChg>
      <pc:sldChg chg="modSp new mod">
        <pc:chgData name="Jennifer Palmer" userId="fcfd4092-a583-4981-93bb-e45995720a97" providerId="ADAL" clId="{86DE8101-7F50-43AD-B3DF-85E8BB258992}" dt="2020-12-14T04:36:12.435" v="5824"/>
        <pc:sldMkLst>
          <pc:docMk/>
          <pc:sldMk cId="2460727788" sldId="268"/>
        </pc:sldMkLst>
        <pc:spChg chg="mod">
          <ac:chgData name="Jennifer Palmer" userId="fcfd4092-a583-4981-93bb-e45995720a97" providerId="ADAL" clId="{86DE8101-7F50-43AD-B3DF-85E8BB258992}" dt="2020-12-14T04:36:12.435" v="5824"/>
          <ac:spMkLst>
            <pc:docMk/>
            <pc:sldMk cId="2460727788" sldId="268"/>
            <ac:spMk id="2" creationId="{5D5B6A04-843A-4EDD-8C8C-FA47110187AE}"/>
          </ac:spMkLst>
        </pc:spChg>
        <pc:spChg chg="mod">
          <ac:chgData name="Jennifer Palmer" userId="fcfd4092-a583-4981-93bb-e45995720a97" providerId="ADAL" clId="{86DE8101-7F50-43AD-B3DF-85E8BB258992}" dt="2020-12-14T04:36:12.435" v="5824"/>
          <ac:spMkLst>
            <pc:docMk/>
            <pc:sldMk cId="2460727788" sldId="268"/>
            <ac:spMk id="3" creationId="{905796BD-DAC2-4B28-9537-D67AAAB35EAA}"/>
          </ac:spMkLst>
        </pc:spChg>
        <pc:spChg chg="mod">
          <ac:chgData name="Jennifer Palmer" userId="fcfd4092-a583-4981-93bb-e45995720a97" providerId="ADAL" clId="{86DE8101-7F50-43AD-B3DF-85E8BB258992}" dt="2020-12-14T04:36:12.435" v="5824"/>
          <ac:spMkLst>
            <pc:docMk/>
            <pc:sldMk cId="2460727788" sldId="268"/>
            <ac:spMk id="4" creationId="{0D656977-B974-4ACF-8D5C-FF5E7AA618E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5709-9DF1-421B-88BD-F5CC688D1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3D3EF0-20DE-4F49-B8D8-4F5053BC5E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FE15C-3961-451D-A783-D19698056ED6}"/>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a:extLst>
              <a:ext uri="{FF2B5EF4-FFF2-40B4-BE49-F238E27FC236}">
                <a16:creationId xmlns:a16="http://schemas.microsoft.com/office/drawing/2014/main" id="{E06A1344-B5B9-4035-92E5-37014574CD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BA0BA-C4D2-42C6-9C9E-36DCC873D95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42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C6DB-B034-4AD8-ABDA-2868568C6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9E5733-76C6-4978-A264-9D1DAFA9A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9EF4C-0AD5-4E31-B4B2-EAD7E1D97E95}"/>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a:extLst>
              <a:ext uri="{FF2B5EF4-FFF2-40B4-BE49-F238E27FC236}">
                <a16:creationId xmlns:a16="http://schemas.microsoft.com/office/drawing/2014/main" id="{66D4AC9E-8ED2-4DD1-9CAC-08A07165D5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8B5A71-B028-4F33-90F5-59AE00CA583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528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79267D-5867-4F88-A153-7B0674C1FE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8B3F43-EFB9-4363-8D90-FFB815FC98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29E89-D98C-4E6B-BAC5-913552154C03}"/>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a:extLst>
              <a:ext uri="{FF2B5EF4-FFF2-40B4-BE49-F238E27FC236}">
                <a16:creationId xmlns:a16="http://schemas.microsoft.com/office/drawing/2014/main" id="{71BB883D-A44E-4978-BCA1-E8E4F67080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67B30C-CEDB-4A16-8596-3DF7C50B39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310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DF63-BC0A-4E11-B3D6-D4701EAE8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7613F1-7774-45D6-A2DF-DE3800898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19CFA-6B86-4F43-A64E-7F046ABAF3FF}"/>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a:extLst>
              <a:ext uri="{FF2B5EF4-FFF2-40B4-BE49-F238E27FC236}">
                <a16:creationId xmlns:a16="http://schemas.microsoft.com/office/drawing/2014/main" id="{6497EC1E-A8E1-4817-B079-BD4FA44C29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F7944-B013-4281-ACAB-979978D118B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793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16C5-02B4-4004-A60A-60D4218A6C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0E579D-A3EA-45B9-BD48-DF2A45015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E3342-864D-4B4A-B424-BC3AC94BB586}"/>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5" name="Footer Placeholder 4">
            <a:extLst>
              <a:ext uri="{FF2B5EF4-FFF2-40B4-BE49-F238E27FC236}">
                <a16:creationId xmlns:a16="http://schemas.microsoft.com/office/drawing/2014/main" id="{FDBED620-B612-46A1-B81C-85CAFB2EE8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5180B6-6FAD-4ED5-9682-D9168D95085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40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1A4E-9003-4854-8AE5-A99C1CEE9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2538-D338-4C48-86AC-826438492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B5E7C1-6E8A-4FB4-94A8-8CFB9E52D9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F6542F-D8B8-4847-ACE8-5359DC76F00F}"/>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6" name="Footer Placeholder 5">
            <a:extLst>
              <a:ext uri="{FF2B5EF4-FFF2-40B4-BE49-F238E27FC236}">
                <a16:creationId xmlns:a16="http://schemas.microsoft.com/office/drawing/2014/main" id="{8661E765-9BE0-472F-838A-79868EC8EC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51D388-1D89-4A47-ACCD-136CA2E11F6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678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0654-CE5C-4470-9216-CDA65BB95D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515FB5-ECFE-44DF-B2BF-D0F054094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15D93-C975-4F35-A0C1-6DADBCE29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810BE-06BF-4C6F-B132-3E1A5FEA0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0F9DE3-EE6A-4E22-92CF-791AD5876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586A3B-7B2A-42F6-B8DB-55F9729C663C}"/>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8" name="Footer Placeholder 7">
            <a:extLst>
              <a:ext uri="{FF2B5EF4-FFF2-40B4-BE49-F238E27FC236}">
                <a16:creationId xmlns:a16="http://schemas.microsoft.com/office/drawing/2014/main" id="{167C382F-8CD1-47DF-9D3A-46D6CF3F09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571F6F-52A2-4672-9AC4-2176D050F7E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07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6EA5-069C-4172-BD2C-312DADADC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976FC-0A4A-43A2-8347-50A6155B94FF}"/>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4" name="Footer Placeholder 3">
            <a:extLst>
              <a:ext uri="{FF2B5EF4-FFF2-40B4-BE49-F238E27FC236}">
                <a16:creationId xmlns:a16="http://schemas.microsoft.com/office/drawing/2014/main" id="{F766D1C7-00B2-46DE-9871-AD384D64E1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4A4627-9449-4F37-9E1A-E5CF96EF011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03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4A7065-161F-41D6-B535-E8AFF063DED0}"/>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3" name="Footer Placeholder 2">
            <a:extLst>
              <a:ext uri="{FF2B5EF4-FFF2-40B4-BE49-F238E27FC236}">
                <a16:creationId xmlns:a16="http://schemas.microsoft.com/office/drawing/2014/main" id="{291BD9F5-6309-41BE-877C-09C20DDC7B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9216BC-E04A-4B3D-94D5-D315B4AC08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13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82C0-33D9-4EFB-9CCA-8059E53E17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2E5C9-AE29-48A6-B0CC-ECEC06748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235A3-4E15-4AB6-9DED-561754402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48CC3-2A87-48E0-8FA4-46413BA8D69A}"/>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6" name="Footer Placeholder 5">
            <a:extLst>
              <a:ext uri="{FF2B5EF4-FFF2-40B4-BE49-F238E27FC236}">
                <a16:creationId xmlns:a16="http://schemas.microsoft.com/office/drawing/2014/main" id="{77DC8537-3B97-4ED0-97BD-B402B894D5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8F0350-6C89-42DF-B963-D2E9B3FF21E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37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475A-E065-40CE-9476-0DBD3680B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15CC49-BC03-46BA-A992-0A19BE529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D66E0E-F4F2-447B-9B96-97A85CE3C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C3FA9-0B15-4884-83AD-DD3743DED7DB}"/>
              </a:ext>
            </a:extLst>
          </p:cNvPr>
          <p:cNvSpPr>
            <a:spLocks noGrp="1"/>
          </p:cNvSpPr>
          <p:nvPr>
            <p:ph type="dt" sz="half" idx="10"/>
          </p:nvPr>
        </p:nvSpPr>
        <p:spPr/>
        <p:txBody>
          <a:bodyPr/>
          <a:lstStyle/>
          <a:p>
            <a:fld id="{B61BEF0D-F0BB-DE4B-95CE-6DB70DBA9567}" type="datetimeFigureOut">
              <a:rPr lang="en-US" smtClean="0"/>
              <a:pPr/>
              <a:t>12/13/2020</a:t>
            </a:fld>
            <a:endParaRPr lang="en-US" dirty="0"/>
          </a:p>
        </p:txBody>
      </p:sp>
      <p:sp>
        <p:nvSpPr>
          <p:cNvPr id="6" name="Footer Placeholder 5">
            <a:extLst>
              <a:ext uri="{FF2B5EF4-FFF2-40B4-BE49-F238E27FC236}">
                <a16:creationId xmlns:a16="http://schemas.microsoft.com/office/drawing/2014/main" id="{B2C55BA4-14E6-4443-8BC1-A067B8D7D6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9C6A99-B52B-44AD-9FE6-4FEDCE3D863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31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17DB5-8CC8-415C-B693-B5BE7FA99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AED98-FB9A-4C28-B02B-DE6FFCD459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7DAC5-1761-49B2-B846-CB2B50E1A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12/13/2020</a:t>
            </a:fld>
            <a:endParaRPr lang="en-US" dirty="0"/>
          </a:p>
        </p:txBody>
      </p:sp>
      <p:sp>
        <p:nvSpPr>
          <p:cNvPr id="5" name="Footer Placeholder 4">
            <a:extLst>
              <a:ext uri="{FF2B5EF4-FFF2-40B4-BE49-F238E27FC236}">
                <a16:creationId xmlns:a16="http://schemas.microsoft.com/office/drawing/2014/main" id="{A92B6B1F-A118-427E-AE70-02F9802FF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C049FE-1B4D-4812-B614-B5F7FF9A3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8230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jennie.palmer@gmail.com" TargetMode="External"/><Relationship Id="rId2" Type="http://schemas.openxmlformats.org/officeDocument/2006/relationships/slideLayout" Target="../slideLayouts/slideLayout2.xml"/><Relationship Id="rId1" Type="http://schemas.openxmlformats.org/officeDocument/2006/relationships/video" Target="https://www.youtube.com/embed/SkvYR4BcHYc?feature=oembed" TargetMode="External"/><Relationship Id="rId5" Type="http://schemas.openxmlformats.org/officeDocument/2006/relationships/image" Target="../media/image11.jpeg"/><Relationship Id="rId4" Type="http://schemas.openxmlformats.org/officeDocument/2006/relationships/hyperlink" Target="https://youtu.be/SkvYR4BcHY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qJ_MGWio-vc" TargetMode="External"/><Relationship Id="rId2" Type="http://schemas.openxmlformats.org/officeDocument/2006/relationships/slideLayout" Target="../slideLayouts/slideLayout2.xml"/><Relationship Id="rId1" Type="http://schemas.openxmlformats.org/officeDocument/2006/relationships/video" Target="https://www.youtube.com/embed/qJ_MGWio-vc?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TfiYWaeAcRw" TargetMode="External"/><Relationship Id="rId2" Type="http://schemas.openxmlformats.org/officeDocument/2006/relationships/slideLayout" Target="../slideLayouts/slideLayout4.xml"/><Relationship Id="rId1" Type="http://schemas.openxmlformats.org/officeDocument/2006/relationships/video" Target="https://www.youtube.com/embed/TfiYWaeAcRw?feature=oembed" TargetMode="Externa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7774-72E5-4415-A4F0-5F0B16B0A603}"/>
              </a:ext>
            </a:extLst>
          </p:cNvPr>
          <p:cNvSpPr>
            <a:spLocks noGrp="1"/>
          </p:cNvSpPr>
          <p:nvPr>
            <p:ph type="ctrTitle"/>
          </p:nvPr>
        </p:nvSpPr>
        <p:spPr/>
        <p:txBody>
          <a:bodyPr/>
          <a:lstStyle/>
          <a:p>
            <a:r>
              <a:rPr lang="en-US" dirty="0"/>
              <a:t>3</a:t>
            </a:r>
            <a:r>
              <a:rPr lang="en-US" baseline="30000" dirty="0"/>
              <a:t>rd</a:t>
            </a:r>
            <a:r>
              <a:rPr lang="en-US" dirty="0"/>
              <a:t> Grade PSR </a:t>
            </a:r>
          </a:p>
        </p:txBody>
      </p:sp>
      <p:sp>
        <p:nvSpPr>
          <p:cNvPr id="3" name="Subtitle 2">
            <a:extLst>
              <a:ext uri="{FF2B5EF4-FFF2-40B4-BE49-F238E27FC236}">
                <a16:creationId xmlns:a16="http://schemas.microsoft.com/office/drawing/2014/main" id="{BDC2DB5A-82F1-4192-B7CD-8708F9B262B5}"/>
              </a:ext>
            </a:extLst>
          </p:cNvPr>
          <p:cNvSpPr>
            <a:spLocks noGrp="1"/>
          </p:cNvSpPr>
          <p:nvPr>
            <p:ph type="subTitle" idx="1"/>
          </p:nvPr>
        </p:nvSpPr>
        <p:spPr/>
        <p:txBody>
          <a:bodyPr/>
          <a:lstStyle/>
          <a:p>
            <a:r>
              <a:rPr lang="en-US" dirty="0"/>
              <a:t>Remote Learning Chapter 15 </a:t>
            </a:r>
          </a:p>
          <a:p>
            <a:r>
              <a:rPr lang="en-US" dirty="0"/>
              <a:t>Sunday 13, Dec 2020</a:t>
            </a:r>
          </a:p>
        </p:txBody>
      </p:sp>
    </p:spTree>
    <p:extLst>
      <p:ext uri="{BB962C8B-B14F-4D97-AF65-F5344CB8AC3E}">
        <p14:creationId xmlns:p14="http://schemas.microsoft.com/office/powerpoint/2010/main" val="4239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A9AAD1-7EAB-491F-A185-B3B60B3E24B7}"/>
              </a:ext>
            </a:extLst>
          </p:cNvPr>
          <p:cNvSpPr>
            <a:spLocks noGrp="1"/>
          </p:cNvSpPr>
          <p:nvPr>
            <p:ph type="subTitle" idx="1"/>
          </p:nvPr>
        </p:nvSpPr>
        <p:spPr>
          <a:xfrm>
            <a:off x="4496495" y="3755572"/>
            <a:ext cx="3506264" cy="2841171"/>
          </a:xfrm>
        </p:spPr>
        <p:txBody>
          <a:bodyPr>
            <a:normAutofit/>
          </a:bodyPr>
          <a:lstStyle/>
          <a:p>
            <a:r>
              <a:rPr lang="en-US" sz="1800" dirty="0">
                <a:solidFill>
                  <a:schemeClr val="bg1"/>
                </a:solidFill>
              </a:rPr>
              <a:t>Review the Examination of Conscience.  Mark what sins you may have committed.  Even though you are not going to church right now, you can still ask for forgiveness.  Pray to Jesus, confess your sins, and say the Act of Contrition.  When you start going back to church you can go to the Sacrament of Reconciliation.</a:t>
            </a:r>
          </a:p>
        </p:txBody>
      </p:sp>
      <p:pic>
        <p:nvPicPr>
          <p:cNvPr id="9" name="Picture 8" descr="A close up of a womans face&#10;&#10;Description automatically generated">
            <a:extLst>
              <a:ext uri="{FF2B5EF4-FFF2-40B4-BE49-F238E27FC236}">
                <a16:creationId xmlns:a16="http://schemas.microsoft.com/office/drawing/2014/main" id="{657F5E2A-03F0-45EC-A4A2-81E00E7C695C}"/>
              </a:ext>
            </a:extLst>
          </p:cNvPr>
          <p:cNvPicPr>
            <a:picLocks noChangeAspect="1"/>
          </p:cNvPicPr>
          <p:nvPr/>
        </p:nvPicPr>
        <p:blipFill rotWithShape="1">
          <a:blip r:embed="rId2"/>
          <a:srcRect l="9788" r="4223" b="1"/>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pic>
        <p:nvPicPr>
          <p:cNvPr id="6" name="Picture 5" descr="A picture containing table&#10;&#10;Description automatically generated">
            <a:extLst>
              <a:ext uri="{FF2B5EF4-FFF2-40B4-BE49-F238E27FC236}">
                <a16:creationId xmlns:a16="http://schemas.microsoft.com/office/drawing/2014/main" id="{FC3BDEB8-431F-446C-A1CD-693643AFA744}"/>
              </a:ext>
            </a:extLst>
          </p:cNvPr>
          <p:cNvPicPr>
            <a:picLocks noChangeAspect="1"/>
          </p:cNvPicPr>
          <p:nvPr/>
        </p:nvPicPr>
        <p:blipFill rotWithShape="1">
          <a:blip r:embed="rId3"/>
          <a:srcRect t="26" r="-3" b="-3"/>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spTree>
    <p:extLst>
      <p:ext uri="{BB962C8B-B14F-4D97-AF65-F5344CB8AC3E}">
        <p14:creationId xmlns:p14="http://schemas.microsoft.com/office/powerpoint/2010/main" val="251834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1B949-5946-4071-90B3-AE117A571153}"/>
              </a:ext>
            </a:extLst>
          </p:cNvPr>
          <p:cNvSpPr>
            <a:spLocks noGrp="1"/>
          </p:cNvSpPr>
          <p:nvPr>
            <p:ph type="title"/>
          </p:nvPr>
        </p:nvSpPr>
        <p:spPr>
          <a:xfrm>
            <a:off x="965199" y="851517"/>
            <a:ext cx="5130795" cy="1461778"/>
          </a:xfrm>
        </p:spPr>
        <p:txBody>
          <a:bodyPr>
            <a:normAutofit/>
          </a:bodyPr>
          <a:lstStyle/>
          <a:p>
            <a:r>
              <a:rPr lang="en-US" sz="4000"/>
              <a:t>Weekly Assignment</a:t>
            </a:r>
          </a:p>
        </p:txBody>
      </p:sp>
      <p:sp>
        <p:nvSpPr>
          <p:cNvPr id="3" name="Content Placeholder 2">
            <a:extLst>
              <a:ext uri="{FF2B5EF4-FFF2-40B4-BE49-F238E27FC236}">
                <a16:creationId xmlns:a16="http://schemas.microsoft.com/office/drawing/2014/main" id="{D7B6FF13-17CE-4047-8C2F-8D6BDB099B0B}"/>
              </a:ext>
            </a:extLst>
          </p:cNvPr>
          <p:cNvSpPr>
            <a:spLocks noGrp="1"/>
          </p:cNvSpPr>
          <p:nvPr>
            <p:ph idx="1"/>
          </p:nvPr>
        </p:nvSpPr>
        <p:spPr>
          <a:xfrm>
            <a:off x="965199" y="2470248"/>
            <a:ext cx="5936343" cy="3536236"/>
          </a:xfrm>
        </p:spPr>
        <p:txBody>
          <a:bodyPr>
            <a:noAutofit/>
          </a:bodyPr>
          <a:lstStyle/>
          <a:p>
            <a:r>
              <a:rPr lang="en-US" sz="1400" dirty="0"/>
              <a:t>Please turn in all missing items.</a:t>
            </a:r>
            <a:endParaRPr lang="en-US" sz="1400" dirty="0">
              <a:sym typeface="Wingdings" panose="05000000000000000000" pitchFamily="2" charset="2"/>
            </a:endParaRPr>
          </a:p>
          <a:p>
            <a:r>
              <a:rPr lang="en-US" sz="1400" dirty="0">
                <a:sym typeface="Wingdings" panose="05000000000000000000" pitchFamily="2" charset="2"/>
              </a:rPr>
              <a:t>Verbally complete chapter 15 test</a:t>
            </a:r>
          </a:p>
          <a:p>
            <a:r>
              <a:rPr lang="en-US" sz="1400" dirty="0">
                <a:sym typeface="Wingdings" panose="05000000000000000000" pitchFamily="2" charset="2"/>
              </a:rPr>
              <a:t>Please do the examination of conscience with your child, get them into the routine of seeing where they may be committing sins and how to ask for forgiveness.  Somethings they do they don’t know that are sins, but once they realize it, they can still ask for forgiveness.  God’s Mercy is one of the greatest gifts He has given us.  </a:t>
            </a:r>
          </a:p>
          <a:p>
            <a:r>
              <a:rPr lang="en-US" sz="1400" dirty="0">
                <a:sym typeface="Wingdings" panose="05000000000000000000" pitchFamily="2" charset="2"/>
              </a:rPr>
              <a:t>I will set up Zoom for next Sunday -  I will send more information out at the end of next week.  </a:t>
            </a:r>
          </a:p>
          <a:p>
            <a:pPr marL="63500" marR="0" eaLnBrk="0" hangingPunct="0">
              <a:spcBef>
                <a:spcPts val="985"/>
              </a:spcBef>
              <a:spcAft>
                <a:spcPts val="0"/>
              </a:spcAft>
            </a:pPr>
            <a:r>
              <a:rPr lang="en-US" sz="1400" b="1" dirty="0">
                <a:effectLst/>
                <a:ea typeface="Calibri" panose="020F0502020204030204" pitchFamily="34" charset="0"/>
                <a:cs typeface="Calibri" panose="020F0502020204030204" pitchFamily="34" charset="0"/>
              </a:rPr>
              <a:t>Other resources</a:t>
            </a:r>
          </a:p>
          <a:p>
            <a:pPr marL="520700" lvl="1" eaLnBrk="0" hangingPunct="0">
              <a:spcBef>
                <a:spcPts val="985"/>
              </a:spcBef>
              <a:spcAft>
                <a:spcPts val="0"/>
              </a:spcAft>
            </a:pPr>
            <a:r>
              <a:rPr lang="en-US" sz="1400" b="1" dirty="0">
                <a:ea typeface="Calibri" panose="020F0502020204030204" pitchFamily="34" charset="0"/>
                <a:cs typeface="Calibri" panose="020F0502020204030204" pitchFamily="34" charset="0"/>
              </a:rPr>
              <a:t>Contact info: Jennie Palmer – 513-349-1178 </a:t>
            </a:r>
            <a:r>
              <a:rPr lang="en-US" sz="1400" b="1" dirty="0">
                <a:ea typeface="Calibri" panose="020F0502020204030204" pitchFamily="34" charset="0"/>
                <a:cs typeface="Calibri" panose="020F0502020204030204" pitchFamily="34" charset="0"/>
                <a:hlinkClick r:id="rId3"/>
              </a:rPr>
              <a:t>jennie.palmer@gmail.com</a:t>
            </a:r>
            <a:r>
              <a:rPr lang="en-US" sz="1400" b="1" dirty="0">
                <a:ea typeface="Calibri" panose="020F0502020204030204" pitchFamily="34" charset="0"/>
                <a:cs typeface="Calibri" panose="020F0502020204030204" pitchFamily="34" charset="0"/>
              </a:rPr>
              <a:t> </a:t>
            </a:r>
          </a:p>
          <a:p>
            <a:pPr marL="520700" lvl="1" eaLnBrk="0" hangingPunct="0">
              <a:spcBef>
                <a:spcPts val="985"/>
              </a:spcBef>
              <a:spcAft>
                <a:spcPts val="0"/>
              </a:spcAft>
            </a:pPr>
            <a:r>
              <a:rPr lang="en-US" sz="1400" b="1" dirty="0">
                <a:ea typeface="Calibri" panose="020F0502020204030204" pitchFamily="34" charset="0"/>
                <a:cs typeface="Calibri" panose="020F0502020204030204" pitchFamily="34" charset="0"/>
              </a:rPr>
              <a:t>O Come, O Come Emmanuel by For King and Country: </a:t>
            </a:r>
            <a:r>
              <a:rPr lang="en-US" sz="1400" b="1" dirty="0">
                <a:ea typeface="Calibri" panose="020F0502020204030204" pitchFamily="34" charset="0"/>
                <a:cs typeface="Calibri" panose="020F0502020204030204" pitchFamily="34" charset="0"/>
                <a:hlinkClick r:id="rId4"/>
              </a:rPr>
              <a:t>https://youtu.be/SkvYR4BcHYc</a:t>
            </a:r>
            <a:r>
              <a:rPr lang="en-US" sz="1400" b="1" dirty="0">
                <a:ea typeface="Calibri" panose="020F0502020204030204" pitchFamily="34" charset="0"/>
                <a:cs typeface="Calibri" panose="020F0502020204030204" pitchFamily="34" charset="0"/>
              </a:rPr>
              <a:t> </a:t>
            </a:r>
          </a:p>
          <a:p>
            <a:pPr marL="0" marR="0" lvl="0" indent="0" eaLnBrk="0" hangingPunct="0">
              <a:spcBef>
                <a:spcPts val="0"/>
              </a:spcBef>
              <a:spcAft>
                <a:spcPts val="0"/>
              </a:spcAft>
              <a:buNone/>
              <a:tabLst>
                <a:tab pos="521335" algn="l"/>
              </a:tabLst>
            </a:pPr>
            <a:endParaRPr lang="en-US" sz="1400" dirty="0"/>
          </a:p>
          <a:p>
            <a:pPr marL="0" marR="0" lvl="0" indent="0" eaLnBrk="0" hangingPunct="0">
              <a:spcBef>
                <a:spcPts val="0"/>
              </a:spcBef>
              <a:spcAft>
                <a:spcPts val="0"/>
              </a:spcAft>
              <a:buNone/>
              <a:tabLst>
                <a:tab pos="521335" algn="l"/>
              </a:tabLst>
            </a:pPr>
            <a:r>
              <a:rPr lang="en-US" sz="1400" dirty="0"/>
              <a:t>God Bless you and keep you all safe.  I am here for whatever you need at all.  Please do not hesitate to reach out.  </a:t>
            </a:r>
          </a:p>
        </p:txBody>
      </p:sp>
      <p:sp>
        <p:nvSpPr>
          <p:cNvPr id="14"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title="for KING &amp; COUNTRY - O Come, O Come Emmanuel | LIVE from Phoenix">
            <a:hlinkClick r:id="" action="ppaction://media"/>
            <a:extLst>
              <a:ext uri="{FF2B5EF4-FFF2-40B4-BE49-F238E27FC236}">
                <a16:creationId xmlns:a16="http://schemas.microsoft.com/office/drawing/2014/main" id="{A85BDC80-E438-4C93-B475-DCCA50FB3A57}"/>
              </a:ext>
            </a:extLst>
          </p:cNvPr>
          <p:cNvPicPr>
            <a:picLocks noRot="1" noChangeAspect="1"/>
          </p:cNvPicPr>
          <p:nvPr>
            <a:videoFile r:link="rId1"/>
          </p:nvPr>
        </p:nvPicPr>
        <p:blipFill>
          <a:blip r:embed="rId5"/>
          <a:stretch>
            <a:fillRect/>
          </a:stretch>
        </p:blipFill>
        <p:spPr>
          <a:xfrm>
            <a:off x="7535330" y="2809262"/>
            <a:ext cx="3217333" cy="1809749"/>
          </a:xfrm>
          <a:prstGeom prst="rect">
            <a:avLst/>
          </a:prstGeom>
        </p:spPr>
      </p:pic>
    </p:spTree>
    <p:extLst>
      <p:ext uri="{BB962C8B-B14F-4D97-AF65-F5344CB8AC3E}">
        <p14:creationId xmlns:p14="http://schemas.microsoft.com/office/powerpoint/2010/main" val="741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C449-1B8B-41DE-ABD2-150FA95003C8}"/>
              </a:ext>
            </a:extLst>
          </p:cNvPr>
          <p:cNvSpPr>
            <a:spLocks noGrp="1"/>
          </p:cNvSpPr>
          <p:nvPr>
            <p:ph type="title"/>
          </p:nvPr>
        </p:nvSpPr>
        <p:spPr>
          <a:xfrm>
            <a:off x="648930" y="629266"/>
            <a:ext cx="6188190" cy="1622321"/>
          </a:xfrm>
        </p:spPr>
        <p:txBody>
          <a:bodyPr vert="horz" lIns="91440" tIns="45720" rIns="91440" bIns="45720" rtlCol="0" anchor="t">
            <a:normAutofit/>
          </a:bodyPr>
          <a:lstStyle/>
          <a:p>
            <a:pPr>
              <a:lnSpc>
                <a:spcPct val="90000"/>
              </a:lnSpc>
            </a:pPr>
            <a:r>
              <a:rPr lang="en-US" sz="3600" dirty="0"/>
              <a:t>This Week’s Saint: </a:t>
            </a:r>
            <a:br>
              <a:rPr lang="en-US" sz="3600" dirty="0"/>
            </a:br>
            <a:r>
              <a:rPr lang="en-US" sz="3600" dirty="0"/>
              <a:t>Saint Lucy</a:t>
            </a:r>
            <a:br>
              <a:rPr lang="en-US" sz="3600" dirty="0">
                <a:solidFill>
                  <a:srgbClr val="EBEBEB"/>
                </a:solidFill>
              </a:rPr>
            </a:br>
            <a:endParaRPr lang="en-US" sz="3600" dirty="0">
              <a:solidFill>
                <a:srgbClr val="EBEBEB"/>
              </a:solidFill>
            </a:endParaRPr>
          </a:p>
        </p:txBody>
      </p:sp>
      <p:sp>
        <p:nvSpPr>
          <p:cNvPr id="3" name="Content Placeholder 2">
            <a:extLst>
              <a:ext uri="{FF2B5EF4-FFF2-40B4-BE49-F238E27FC236}">
                <a16:creationId xmlns:a16="http://schemas.microsoft.com/office/drawing/2014/main" id="{F978EB1D-EA02-4800-9B0C-79CB2CB3005F}"/>
              </a:ext>
            </a:extLst>
          </p:cNvPr>
          <p:cNvSpPr>
            <a:spLocks noGrp="1"/>
          </p:cNvSpPr>
          <p:nvPr>
            <p:ph sz="half" idx="1"/>
          </p:nvPr>
        </p:nvSpPr>
        <p:spPr>
          <a:xfrm>
            <a:off x="648930" y="1600200"/>
            <a:ext cx="6188189" cy="4912360"/>
          </a:xfrm>
        </p:spPr>
        <p:txBody>
          <a:bodyPr vert="horz" lIns="91440" tIns="45720" rIns="91440" bIns="45720" rtlCol="0">
            <a:normAutofit lnSpcReduction="10000"/>
          </a:bodyPr>
          <a:lstStyle/>
          <a:p>
            <a:pPr>
              <a:lnSpc>
                <a:spcPct val="90000"/>
              </a:lnSpc>
            </a:pPr>
            <a:endParaRPr lang="en-US" sz="900" u="none" strike="noStrike" dirty="0">
              <a:solidFill>
                <a:srgbClr val="FFFFFF"/>
              </a:solidFill>
            </a:endParaRPr>
          </a:p>
          <a:p>
            <a:pPr>
              <a:lnSpc>
                <a:spcPct val="90000"/>
              </a:lnSpc>
            </a:pPr>
            <a:endParaRPr lang="en-US" sz="900" dirty="0">
              <a:solidFill>
                <a:srgbClr val="FFFFFF"/>
              </a:solidFill>
            </a:endParaRPr>
          </a:p>
          <a:p>
            <a:pPr>
              <a:lnSpc>
                <a:spcPct val="90000"/>
              </a:lnSpc>
            </a:pPr>
            <a:r>
              <a:rPr lang="en-US" sz="1400" u="none" strike="noStrike" dirty="0">
                <a:latin typeface="Calibri" panose="020F0502020204030204" pitchFamily="34" charset="0"/>
                <a:cs typeface="Calibri" panose="020F0502020204030204" pitchFamily="34" charset="0"/>
              </a:rPr>
              <a:t>Lucy's history has been lost and all we really know for certain is that this brave woman who lived in Syracuse lost her life during the persecution of Christians in the early fourth century.</a:t>
            </a:r>
          </a:p>
          <a:p>
            <a:pPr>
              <a:lnSpc>
                <a:spcPct val="90000"/>
              </a:lnSpc>
            </a:pPr>
            <a:r>
              <a:rPr lang="en-US" sz="1400" dirty="0">
                <a:latin typeface="Calibri" panose="020F0502020204030204" pitchFamily="34" charset="0"/>
                <a:cs typeface="Calibri" panose="020F0502020204030204" pitchFamily="34" charset="0"/>
              </a:rPr>
              <a:t>T</a:t>
            </a:r>
            <a:r>
              <a:rPr lang="en-US" sz="1400" u="none" strike="noStrike" dirty="0">
                <a:latin typeface="Calibri" panose="020F0502020204030204" pitchFamily="34" charset="0"/>
                <a:cs typeface="Calibri" panose="020F0502020204030204" pitchFamily="34" charset="0"/>
              </a:rPr>
              <a:t>he story of a young Christian woman who vowed to live her life in service of Christ. Her mother tried to arrange a marriage for her with a pagan and Lucy knew her mother could not be swayed by a young girl's vow, so she devised a plan to convince her mother that Christ was the better partner for life.</a:t>
            </a:r>
          </a:p>
          <a:p>
            <a:pPr>
              <a:lnSpc>
                <a:spcPct val="90000"/>
              </a:lnSpc>
            </a:pPr>
            <a:r>
              <a:rPr lang="en-US" sz="1400" u="none" strike="noStrike" dirty="0">
                <a:latin typeface="Calibri" panose="020F0502020204030204" pitchFamily="34" charset="0"/>
                <a:cs typeface="Calibri" panose="020F0502020204030204" pitchFamily="34" charset="0"/>
              </a:rPr>
              <a:t>After several prayers at the tomb of Saint Agatha, Lucy saw the saint in a dream. St. Agatha told Lucy her mother's illness would be cured through faith, which Lucy used to persuade her mother to give the dowry money to the poor and allow her to commit her life to God.</a:t>
            </a:r>
          </a:p>
          <a:p>
            <a:pPr>
              <a:lnSpc>
                <a:spcPct val="90000"/>
              </a:lnSpc>
            </a:pPr>
            <a:r>
              <a:rPr lang="en-US" sz="1400" u="none" strike="noStrike" dirty="0">
                <a:latin typeface="Calibri" panose="020F0502020204030204" pitchFamily="34" charset="0"/>
                <a:cs typeface="Calibri" panose="020F0502020204030204" pitchFamily="34" charset="0"/>
              </a:rPr>
              <a:t>The man that she was to marry was very upset that she did not marry him and he reported her faith to the governor of her time.  Lucy would become a martyr because of her love and commitment to Christ.</a:t>
            </a:r>
          </a:p>
          <a:p>
            <a:pPr>
              <a:lnSpc>
                <a:spcPct val="90000"/>
              </a:lnSpc>
            </a:pPr>
            <a:r>
              <a:rPr lang="en-US" sz="1400" u="none" strike="noStrike" dirty="0">
                <a:latin typeface="Calibri" panose="020F0502020204030204" pitchFamily="34" charset="0"/>
                <a:cs typeface="Calibri" panose="020F0502020204030204" pitchFamily="34" charset="0"/>
              </a:rPr>
              <a:t>Legend has it that Lucy lost her eyes durin</a:t>
            </a:r>
            <a:r>
              <a:rPr lang="en-US" sz="1400" dirty="0">
                <a:latin typeface="Calibri" panose="020F0502020204030204" pitchFamily="34" charset="0"/>
                <a:cs typeface="Calibri" panose="020F0502020204030204" pitchFamily="34" charset="0"/>
              </a:rPr>
              <a:t>g her death ordered by the governor, but when they buried her it was found that her eyes were restored.</a:t>
            </a:r>
            <a:endParaRPr lang="en-US" sz="1400" u="none" strike="noStrike" dirty="0">
              <a:latin typeface="Calibri" panose="020F0502020204030204" pitchFamily="34" charset="0"/>
              <a:cs typeface="Calibri" panose="020F0502020204030204" pitchFamily="34" charset="0"/>
            </a:endParaRPr>
          </a:p>
          <a:p>
            <a:pPr>
              <a:lnSpc>
                <a:spcPct val="90000"/>
              </a:lnSpc>
            </a:pPr>
            <a:r>
              <a:rPr lang="en-US" sz="1400" dirty="0">
                <a:latin typeface="Calibri" panose="020F0502020204030204" pitchFamily="34" charset="0"/>
                <a:cs typeface="Calibri" panose="020F0502020204030204" pitchFamily="34" charset="0"/>
              </a:rPr>
              <a:t>Feast Day is December 13</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a:t>
            </a:r>
          </a:p>
          <a:p>
            <a:pPr>
              <a:lnSpc>
                <a:spcPct val="90000"/>
              </a:lnSpc>
            </a:pPr>
            <a:r>
              <a:rPr lang="en-US" sz="1400" dirty="0">
                <a:latin typeface="Calibri" panose="020F0502020204030204" pitchFamily="34" charset="0"/>
                <a:cs typeface="Calibri" panose="020F0502020204030204" pitchFamily="34" charset="0"/>
              </a:rPr>
              <a:t>Patron Saint of blindness</a:t>
            </a:r>
          </a:p>
          <a:p>
            <a:pPr>
              <a:lnSpc>
                <a:spcPct val="90000"/>
              </a:lnSpc>
            </a:pPr>
            <a:r>
              <a:rPr lang="en-US" sz="1400" dirty="0">
                <a:latin typeface="Calibri" panose="020F0502020204030204" pitchFamily="34" charset="0"/>
                <a:cs typeface="Calibri" panose="020F0502020204030204" pitchFamily="34" charset="0"/>
              </a:rPr>
              <a:t>(resource: https://www.catholic.org/saints)</a:t>
            </a:r>
          </a:p>
          <a:p>
            <a:pPr>
              <a:lnSpc>
                <a:spcPct val="90000"/>
              </a:lnSpc>
            </a:pPr>
            <a:endParaRPr lang="en-US" sz="900" dirty="0">
              <a:solidFill>
                <a:srgbClr val="FFFFFF"/>
              </a:solidFill>
            </a:endParaRPr>
          </a:p>
          <a:p>
            <a:pPr>
              <a:lnSpc>
                <a:spcPct val="90000"/>
              </a:lnSpc>
            </a:pPr>
            <a:endParaRPr lang="en-US" sz="900" dirty="0">
              <a:solidFill>
                <a:srgbClr val="FFFFFF"/>
              </a:solidFill>
            </a:endParaRPr>
          </a:p>
        </p:txBody>
      </p:sp>
      <p:pic>
        <p:nvPicPr>
          <p:cNvPr id="5" name="Picture 4" descr="A person posing for a picture&#10;&#10;Description automatically generated">
            <a:extLst>
              <a:ext uri="{FF2B5EF4-FFF2-40B4-BE49-F238E27FC236}">
                <a16:creationId xmlns:a16="http://schemas.microsoft.com/office/drawing/2014/main" id="{7199CE84-1873-49B5-97C0-AAB9DF5E315A}"/>
              </a:ext>
            </a:extLst>
          </p:cNvPr>
          <p:cNvPicPr>
            <a:picLocks noChangeAspect="1"/>
          </p:cNvPicPr>
          <p:nvPr/>
        </p:nvPicPr>
        <p:blipFill rotWithShape="1">
          <a:blip r:embed="rId3"/>
          <a:srcRect r="2" b="8124"/>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2385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5EDD-CED6-4B1E-9BE1-F17D81201772}"/>
              </a:ext>
            </a:extLst>
          </p:cNvPr>
          <p:cNvSpPr>
            <a:spLocks noGrp="1"/>
          </p:cNvSpPr>
          <p:nvPr>
            <p:ph type="title"/>
          </p:nvPr>
        </p:nvSpPr>
        <p:spPr>
          <a:xfrm>
            <a:off x="685801" y="609600"/>
            <a:ext cx="2590799" cy="1456267"/>
          </a:xfrm>
        </p:spPr>
        <p:txBody>
          <a:bodyPr>
            <a:normAutofit fontScale="90000"/>
          </a:bodyPr>
          <a:lstStyle/>
          <a:p>
            <a:r>
              <a:rPr lang="en-US" dirty="0"/>
              <a:t>Apostle’s creed</a:t>
            </a:r>
            <a:br>
              <a:rPr lang="en-US" dirty="0"/>
            </a:br>
            <a:r>
              <a:rPr lang="en-US" sz="1200" dirty="0"/>
              <a:t>Read Aloud the Apostle’s Creed</a:t>
            </a:r>
          </a:p>
        </p:txBody>
      </p:sp>
      <p:pic>
        <p:nvPicPr>
          <p:cNvPr id="5" name="Content Placeholder 4" descr="Map&#10;&#10;Description automatically generated">
            <a:extLst>
              <a:ext uri="{FF2B5EF4-FFF2-40B4-BE49-F238E27FC236}">
                <a16:creationId xmlns:a16="http://schemas.microsoft.com/office/drawing/2014/main" id="{5F446BBF-0527-4DB9-B8C5-28413D2CB5F5}"/>
              </a:ext>
            </a:extLst>
          </p:cNvPr>
          <p:cNvPicPr>
            <a:picLocks noGrp="1" noChangeAspect="1"/>
          </p:cNvPicPr>
          <p:nvPr>
            <p:ph idx="1"/>
          </p:nvPr>
        </p:nvPicPr>
        <p:blipFill rotWithShape="1">
          <a:blip r:embed="rId2"/>
          <a:srcRect l="5182" t="11494" r="6567" b="14054"/>
          <a:stretch/>
        </p:blipFill>
        <p:spPr>
          <a:xfrm>
            <a:off x="3057526" y="262369"/>
            <a:ext cx="5248275" cy="6333261"/>
          </a:xfrm>
        </p:spPr>
      </p:pic>
    </p:spTree>
    <p:extLst>
      <p:ext uri="{BB962C8B-B14F-4D97-AF65-F5344CB8AC3E}">
        <p14:creationId xmlns:p14="http://schemas.microsoft.com/office/powerpoint/2010/main" val="320554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324-B4A8-48BC-AB35-C5AA114582F5}"/>
              </a:ext>
            </a:extLst>
          </p:cNvPr>
          <p:cNvSpPr>
            <a:spLocks noGrp="1"/>
          </p:cNvSpPr>
          <p:nvPr>
            <p:ph type="title"/>
          </p:nvPr>
        </p:nvSpPr>
        <p:spPr>
          <a:xfrm>
            <a:off x="1179576" y="1261423"/>
            <a:ext cx="9829800" cy="1325880"/>
          </a:xfrm>
        </p:spPr>
        <p:txBody>
          <a:bodyPr anchor="b">
            <a:normAutofit/>
          </a:bodyPr>
          <a:lstStyle/>
          <a:p>
            <a:pPr algn="ctr"/>
            <a:r>
              <a:rPr lang="en-US" sz="3600">
                <a:solidFill>
                  <a:schemeClr val="tx2"/>
                </a:solidFill>
              </a:rPr>
              <a:t>We Celebrate the Sacraments</a:t>
            </a:r>
          </a:p>
        </p:txBody>
      </p:sp>
      <p:sp>
        <p:nvSpPr>
          <p:cNvPr id="3" name="Content Placeholder 2">
            <a:extLst>
              <a:ext uri="{FF2B5EF4-FFF2-40B4-BE49-F238E27FC236}">
                <a16:creationId xmlns:a16="http://schemas.microsoft.com/office/drawing/2014/main" id="{4F192532-A97E-4602-9D5D-57CDF494B665}"/>
              </a:ext>
            </a:extLst>
          </p:cNvPr>
          <p:cNvSpPr>
            <a:spLocks noGrp="1"/>
          </p:cNvSpPr>
          <p:nvPr>
            <p:ph idx="1"/>
          </p:nvPr>
        </p:nvSpPr>
        <p:spPr>
          <a:xfrm>
            <a:off x="804672" y="2827419"/>
            <a:ext cx="5126896" cy="3227626"/>
          </a:xfrm>
        </p:spPr>
        <p:txBody>
          <a:bodyPr anchor="ctr">
            <a:normAutofit/>
          </a:bodyPr>
          <a:lstStyle/>
          <a:p>
            <a:r>
              <a:rPr lang="en-US" sz="1800">
                <a:solidFill>
                  <a:schemeClr val="tx2"/>
                </a:solidFill>
                <a:effectLst/>
                <a:latin typeface="Calibri" panose="020F0502020204030204" pitchFamily="34" charset="0"/>
                <a:ea typeface="Calibri" panose="020F0502020204030204" pitchFamily="34" charset="0"/>
              </a:rPr>
              <a:t>The Sacraments are signs of God’s Love for Us.</a:t>
            </a:r>
            <a:endParaRPr lang="en-US" sz="1800" u="sng">
              <a:solidFill>
                <a:schemeClr val="tx2"/>
              </a:solidFill>
              <a:effectLst/>
              <a:latin typeface="Calibri" panose="020F0502020204030204" pitchFamily="34" charset="0"/>
              <a:ea typeface="Calibri" panose="020F0502020204030204" pitchFamily="34" charset="0"/>
            </a:endParaRPr>
          </a:p>
          <a:p>
            <a:r>
              <a:rPr lang="en-US" sz="1800">
                <a:solidFill>
                  <a:schemeClr val="tx2"/>
                </a:solidFill>
                <a:latin typeface="Calibri" panose="020F0502020204030204" pitchFamily="34" charset="0"/>
                <a:ea typeface="Calibri" panose="020F0502020204030204" pitchFamily="34" charset="0"/>
              </a:rPr>
              <a:t>What are the 7 Sacraments?</a:t>
            </a:r>
          </a:p>
          <a:p>
            <a:r>
              <a:rPr lang="en-US" sz="1800">
                <a:solidFill>
                  <a:schemeClr val="tx2"/>
                </a:solidFill>
                <a:latin typeface="Calibri" panose="020F0502020204030204" pitchFamily="34" charset="0"/>
                <a:ea typeface="Calibri" panose="020F0502020204030204" pitchFamily="34" charset="0"/>
              </a:rPr>
              <a:t>Little Drummer Boy </a:t>
            </a:r>
            <a:r>
              <a:rPr lang="en-US" sz="1800">
                <a:solidFill>
                  <a:schemeClr val="tx2"/>
                </a:solidFill>
                <a:effectLst/>
                <a:latin typeface="Calibri" panose="020F0502020204030204" pitchFamily="34" charset="0"/>
                <a:ea typeface="Calibri" panose="020F0502020204030204" pitchFamily="34" charset="0"/>
              </a:rPr>
              <a:t>by Pentatonix: </a:t>
            </a:r>
            <a:r>
              <a:rPr lang="en-US" sz="1800">
                <a:solidFill>
                  <a:schemeClr val="tx2"/>
                </a:solidFill>
                <a:effectLst/>
                <a:latin typeface="Calibri" panose="020F0502020204030204" pitchFamily="34" charset="0"/>
                <a:ea typeface="Calibri" panose="020F0502020204030204" pitchFamily="34" charset="0"/>
                <a:hlinkClick r:id="rId3"/>
              </a:rPr>
              <a:t>https://youtu.be/qJ_MGWio-vc</a:t>
            </a:r>
            <a:r>
              <a:rPr lang="en-US" sz="1800">
                <a:solidFill>
                  <a:schemeClr val="tx2"/>
                </a:solidFill>
                <a:effectLst/>
                <a:latin typeface="Calibri" panose="020F0502020204030204" pitchFamily="34" charset="0"/>
                <a:ea typeface="Calibri" panose="020F0502020204030204" pitchFamily="34" charset="0"/>
              </a:rPr>
              <a:t> </a:t>
            </a:r>
            <a:endParaRPr lang="en-US" sz="1800">
              <a:solidFill>
                <a:schemeClr val="tx2"/>
              </a:solidFill>
            </a:endParaRPr>
          </a:p>
        </p:txBody>
      </p:sp>
      <p:pic>
        <p:nvPicPr>
          <p:cNvPr id="5" name="Online Media 4" title="[Official Video] Little Drummer Boy - Pentatonix">
            <a:hlinkClick r:id="" action="ppaction://media"/>
            <a:extLst>
              <a:ext uri="{FF2B5EF4-FFF2-40B4-BE49-F238E27FC236}">
                <a16:creationId xmlns:a16="http://schemas.microsoft.com/office/drawing/2014/main" id="{F4283254-F90E-49CD-8E5E-C9CD78A196F5}"/>
              </a:ext>
            </a:extLst>
          </p:cNvPr>
          <p:cNvPicPr>
            <a:picLocks noRot="1" noChangeAspect="1"/>
          </p:cNvPicPr>
          <p:nvPr>
            <a:videoFile r:link="rId1"/>
          </p:nvPr>
        </p:nvPicPr>
        <p:blipFill>
          <a:blip r:embed="rId4"/>
          <a:stretch>
            <a:fillRect/>
          </a:stretch>
        </p:blipFill>
        <p:spPr>
          <a:xfrm>
            <a:off x="6429378" y="3046678"/>
            <a:ext cx="4954693" cy="2799401"/>
          </a:xfrm>
          <a:prstGeom prst="rect">
            <a:avLst/>
          </a:prstGeom>
        </p:spPr>
      </p:pic>
    </p:spTree>
    <p:extLst>
      <p:ext uri="{BB962C8B-B14F-4D97-AF65-F5344CB8AC3E}">
        <p14:creationId xmlns:p14="http://schemas.microsoft.com/office/powerpoint/2010/main" val="38266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93B9-9CAA-4227-B76D-25EB3648A7FA}"/>
              </a:ext>
            </a:extLst>
          </p:cNvPr>
          <p:cNvSpPr>
            <a:spLocks noGrp="1"/>
          </p:cNvSpPr>
          <p:nvPr>
            <p:ph type="title"/>
          </p:nvPr>
        </p:nvSpPr>
        <p:spPr/>
        <p:txBody>
          <a:bodyPr>
            <a:normAutofit/>
          </a:bodyPr>
          <a:lstStyle/>
          <a:p>
            <a:r>
              <a:rPr lang="en-US" dirty="0"/>
              <a:t>Chapter 15</a:t>
            </a:r>
            <a:br>
              <a:rPr lang="en-US" dirty="0"/>
            </a:br>
            <a:r>
              <a:rPr lang="en-US" sz="2400" dirty="0"/>
              <a:t>Read Aloud Pages 132 &amp; 133</a:t>
            </a:r>
          </a:p>
        </p:txBody>
      </p:sp>
      <p:sp>
        <p:nvSpPr>
          <p:cNvPr id="3" name="Content Placeholder 2">
            <a:extLst>
              <a:ext uri="{FF2B5EF4-FFF2-40B4-BE49-F238E27FC236}">
                <a16:creationId xmlns:a16="http://schemas.microsoft.com/office/drawing/2014/main" id="{C7D230C0-96A8-45D0-BEF2-805C2B5FF190}"/>
              </a:ext>
            </a:extLst>
          </p:cNvPr>
          <p:cNvSpPr>
            <a:spLocks noGrp="1"/>
          </p:cNvSpPr>
          <p:nvPr>
            <p:ph sz="half" idx="1"/>
          </p:nvPr>
        </p:nvSpPr>
        <p:spPr>
          <a:xfrm>
            <a:off x="548640" y="2498301"/>
            <a:ext cx="5071536" cy="3994574"/>
          </a:xfrm>
        </p:spPr>
        <p:txBody>
          <a:bodyPr>
            <a:normAutofit fontScale="70000" lnSpcReduction="20000"/>
          </a:bodyPr>
          <a:lstStyle/>
          <a:p>
            <a:r>
              <a:rPr lang="en-US" dirty="0"/>
              <a:t>Key Words: SACRAMENT, GRACE, SACRAMENTS OF CHRISTIAN INITIATION, ORIGINAL SIN</a:t>
            </a:r>
          </a:p>
          <a:p>
            <a:r>
              <a:rPr lang="en-US" dirty="0"/>
              <a:t>A Sacrament is a special sign given to us by Jesus through which we share in Gods life and love.  </a:t>
            </a:r>
          </a:p>
          <a:p>
            <a:r>
              <a:rPr lang="en-US" dirty="0"/>
              <a:t>The Church celebrates seven special signs called sacraments: </a:t>
            </a:r>
          </a:p>
          <a:p>
            <a:pPr lvl="1"/>
            <a:r>
              <a:rPr lang="en-US" dirty="0"/>
              <a:t>Baptism</a:t>
            </a:r>
          </a:p>
          <a:p>
            <a:pPr lvl="1"/>
            <a:r>
              <a:rPr lang="en-US" dirty="0"/>
              <a:t>Confirmation</a:t>
            </a:r>
          </a:p>
          <a:p>
            <a:pPr lvl="1"/>
            <a:r>
              <a:rPr lang="en-US" dirty="0"/>
              <a:t>Eucharist</a:t>
            </a:r>
          </a:p>
          <a:p>
            <a:pPr lvl="1"/>
            <a:r>
              <a:rPr lang="en-US" dirty="0"/>
              <a:t>Penance and Reconciliation</a:t>
            </a:r>
          </a:p>
          <a:p>
            <a:pPr lvl="1"/>
            <a:r>
              <a:rPr lang="en-US" dirty="0"/>
              <a:t>Anointing of the Sick</a:t>
            </a:r>
          </a:p>
          <a:p>
            <a:pPr lvl="1"/>
            <a:r>
              <a:rPr lang="en-US" dirty="0"/>
              <a:t>Holy Orders</a:t>
            </a:r>
          </a:p>
          <a:p>
            <a:pPr lvl="1"/>
            <a:r>
              <a:rPr lang="en-US" dirty="0"/>
              <a:t>Matrimony</a:t>
            </a:r>
          </a:p>
          <a:p>
            <a:endParaRPr lang="en-US" dirty="0"/>
          </a:p>
        </p:txBody>
      </p:sp>
      <p:sp>
        <p:nvSpPr>
          <p:cNvPr id="5" name="Content Placeholder 4">
            <a:extLst>
              <a:ext uri="{FF2B5EF4-FFF2-40B4-BE49-F238E27FC236}">
                <a16:creationId xmlns:a16="http://schemas.microsoft.com/office/drawing/2014/main" id="{CA6C39C5-56E7-4446-BEF2-360848606649}"/>
              </a:ext>
            </a:extLst>
          </p:cNvPr>
          <p:cNvSpPr>
            <a:spLocks noGrp="1"/>
          </p:cNvSpPr>
          <p:nvPr>
            <p:ph sz="half" idx="2"/>
          </p:nvPr>
        </p:nvSpPr>
        <p:spPr>
          <a:xfrm>
            <a:off x="5832055" y="2447059"/>
            <a:ext cx="4995332" cy="4258733"/>
          </a:xfrm>
        </p:spPr>
        <p:txBody>
          <a:bodyPr>
            <a:normAutofit fontScale="70000" lnSpcReduction="20000"/>
          </a:bodyPr>
          <a:lstStyle/>
          <a:p>
            <a:r>
              <a:rPr lang="en-US" dirty="0"/>
              <a:t>Sacramentals are blessings, actions, and special objects given to us by the Church.  </a:t>
            </a:r>
          </a:p>
          <a:p>
            <a:pPr lvl="1"/>
            <a:r>
              <a:rPr lang="en-US" dirty="0"/>
              <a:t>Blessings of People, Places, and food are sacramentals.</a:t>
            </a:r>
          </a:p>
          <a:p>
            <a:pPr lvl="1"/>
            <a:r>
              <a:rPr lang="en-US" dirty="0"/>
              <a:t>Actions such as making the Sign of the Cross and the sprinkling of holy water are sacramentals</a:t>
            </a:r>
          </a:p>
          <a:p>
            <a:pPr lvl="1"/>
            <a:r>
              <a:rPr lang="en-US" dirty="0"/>
              <a:t>Some objects that are sacramentals are statues, medals, rosaries, candles, and crucifixes</a:t>
            </a:r>
          </a:p>
          <a:p>
            <a:pPr lvl="1"/>
            <a:endParaRPr lang="en-US" dirty="0"/>
          </a:p>
          <a:p>
            <a:r>
              <a:rPr lang="en-US" dirty="0"/>
              <a:t>While on earth, Jesus showed us signs of God’s love by welcoming and blessing the children, healing the sick, and forgiving sinners</a:t>
            </a:r>
          </a:p>
          <a:p>
            <a:r>
              <a:rPr lang="en-US" dirty="0"/>
              <a:t>Our share in God’s life and love is called Grace</a:t>
            </a:r>
          </a:p>
          <a:p>
            <a:endParaRPr lang="en-US" dirty="0"/>
          </a:p>
        </p:txBody>
      </p:sp>
      <p:pic>
        <p:nvPicPr>
          <p:cNvPr id="6" name="Picture 5" descr="A picture containing building, window&#10;&#10;Description automatically generated">
            <a:extLst>
              <a:ext uri="{FF2B5EF4-FFF2-40B4-BE49-F238E27FC236}">
                <a16:creationId xmlns:a16="http://schemas.microsoft.com/office/drawing/2014/main" id="{76A6F204-EFDD-4FD1-A083-E1D85298BF76}"/>
              </a:ext>
            </a:extLst>
          </p:cNvPr>
          <p:cNvPicPr>
            <a:picLocks noChangeAspect="1"/>
          </p:cNvPicPr>
          <p:nvPr/>
        </p:nvPicPr>
        <p:blipFill>
          <a:blip r:embed="rId2"/>
          <a:stretch>
            <a:fillRect/>
          </a:stretch>
        </p:blipFill>
        <p:spPr>
          <a:xfrm>
            <a:off x="4937760" y="172721"/>
            <a:ext cx="6437379" cy="1929957"/>
          </a:xfrm>
          <a:prstGeom prst="rect">
            <a:avLst/>
          </a:prstGeom>
        </p:spPr>
      </p:pic>
    </p:spTree>
    <p:extLst>
      <p:ext uri="{BB962C8B-B14F-4D97-AF65-F5344CB8AC3E}">
        <p14:creationId xmlns:p14="http://schemas.microsoft.com/office/powerpoint/2010/main" val="321482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0CEB-136E-42FC-9471-7475F91CA75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3000"/>
              <a:t>Chapter 15</a:t>
            </a:r>
            <a:br>
              <a:rPr lang="en-US" sz="3000"/>
            </a:br>
            <a:r>
              <a:rPr lang="en-US" sz="3000"/>
              <a:t>Page 133 &amp; 134</a:t>
            </a:r>
            <a:br>
              <a:rPr lang="en-US" sz="3000"/>
            </a:br>
            <a:endParaRPr lang="en-US" sz="3000"/>
          </a:p>
        </p:txBody>
      </p:sp>
      <p:sp>
        <p:nvSpPr>
          <p:cNvPr id="3" name="Content Placeholder 2">
            <a:extLst>
              <a:ext uri="{FF2B5EF4-FFF2-40B4-BE49-F238E27FC236}">
                <a16:creationId xmlns:a16="http://schemas.microsoft.com/office/drawing/2014/main" id="{13A7D7D7-16E6-4EF2-A247-DFDD9317F509}"/>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2200" dirty="0"/>
              <a:t>Each of us Is born with Original Sin, the first sin committed by the first human beings.  Through Baptism God frees us from Original Sin and forgives any sins we may have committed.  God  fills us with grace, his life, and love.  </a:t>
            </a:r>
          </a:p>
          <a:p>
            <a:r>
              <a:rPr lang="en-US" sz="2200" dirty="0"/>
              <a:t>In Confirmation we are sealed with the Gift of the Holy Spirit.  The Holy Spirit gives us strength and courage to live as disciples of Jesus.  </a:t>
            </a:r>
            <a:endParaRPr lang="en-US" sz="2200" i="1" dirty="0"/>
          </a:p>
          <a:p>
            <a:r>
              <a:rPr lang="en-US" sz="2200" dirty="0">
                <a:effectLst/>
              </a:rPr>
              <a:t>In the Eucharist we praise and thank God the Father for sending his Son, Jesus. Look up bible verse John 3:16</a:t>
            </a:r>
            <a:endParaRPr lang="en-US" sz="2200" i="1" dirty="0"/>
          </a:p>
          <a:p>
            <a:r>
              <a:rPr lang="en-US" sz="2200" dirty="0">
                <a:effectLst/>
              </a:rPr>
              <a:t>Sacraments of Christian Initiation: Baptism, Confirmation, and Eucharist.</a:t>
            </a:r>
            <a:endParaRPr lang="en-US" sz="2200" i="1" dirty="0"/>
          </a:p>
          <a:p>
            <a:endParaRPr lang="en-US" sz="2200" i="1" dirty="0">
              <a:effectLst/>
            </a:endParaRPr>
          </a:p>
          <a:p>
            <a:endParaRPr lang="en-US" sz="2200" i="1" dirty="0"/>
          </a:p>
        </p:txBody>
      </p:sp>
      <p:pic>
        <p:nvPicPr>
          <p:cNvPr id="6" name="Content Placeholder 5" descr="A person standing in front of a mirror posing for the camera&#10;&#10;Description automatically generated">
            <a:extLst>
              <a:ext uri="{FF2B5EF4-FFF2-40B4-BE49-F238E27FC236}">
                <a16:creationId xmlns:a16="http://schemas.microsoft.com/office/drawing/2014/main" id="{A17DE4D0-FF93-4963-A292-FBBE107F809A}"/>
              </a:ext>
            </a:extLst>
          </p:cNvPr>
          <p:cNvPicPr>
            <a:picLocks noGrp="1" noChangeAspect="1"/>
          </p:cNvPicPr>
          <p:nvPr>
            <p:ph sz="half" idx="2"/>
          </p:nvPr>
        </p:nvPicPr>
        <p:blipFill rotWithShape="1">
          <a:blip r:embed="rId2"/>
          <a:stretch/>
        </p:blipFill>
        <p:spPr>
          <a:xfrm>
            <a:off x="6172200" y="1943047"/>
            <a:ext cx="5181600" cy="4116493"/>
          </a:xfrm>
          <a:prstGeom prst="rect">
            <a:avLst/>
          </a:prstGeom>
        </p:spPr>
      </p:pic>
    </p:spTree>
    <p:extLst>
      <p:ext uri="{BB962C8B-B14F-4D97-AF65-F5344CB8AC3E}">
        <p14:creationId xmlns:p14="http://schemas.microsoft.com/office/powerpoint/2010/main" val="411365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CF03-D2E3-460B-9C2E-D966B7AB7FF9}"/>
              </a:ext>
            </a:extLst>
          </p:cNvPr>
          <p:cNvSpPr>
            <a:spLocks noGrp="1"/>
          </p:cNvSpPr>
          <p:nvPr>
            <p:ph type="title"/>
          </p:nvPr>
        </p:nvSpPr>
        <p:spPr>
          <a:xfrm>
            <a:off x="649224" y="629266"/>
            <a:ext cx="5102351" cy="1676603"/>
          </a:xfrm>
        </p:spPr>
        <p:txBody>
          <a:bodyPr vert="horz" lIns="91440" tIns="45720" rIns="91440" bIns="45720" rtlCol="0" anchor="ctr">
            <a:normAutofit/>
          </a:bodyPr>
          <a:lstStyle/>
          <a:p>
            <a:r>
              <a:rPr lang="en-US" dirty="0"/>
              <a:t>Chapter 15</a:t>
            </a:r>
            <a:br>
              <a:rPr lang="en-US" dirty="0"/>
            </a:br>
            <a:r>
              <a:rPr lang="en-US" dirty="0"/>
              <a:t>Page 134</a:t>
            </a:r>
          </a:p>
        </p:txBody>
      </p:sp>
      <p:sp>
        <p:nvSpPr>
          <p:cNvPr id="3" name="Content Placeholder 2">
            <a:extLst>
              <a:ext uri="{FF2B5EF4-FFF2-40B4-BE49-F238E27FC236}">
                <a16:creationId xmlns:a16="http://schemas.microsoft.com/office/drawing/2014/main" id="{BDA3FAEA-8946-46C4-8CB0-4D33340A8241}"/>
              </a:ext>
            </a:extLst>
          </p:cNvPr>
          <p:cNvSpPr>
            <a:spLocks noGrp="1"/>
          </p:cNvSpPr>
          <p:nvPr>
            <p:ph sz="half" idx="1"/>
          </p:nvPr>
        </p:nvSpPr>
        <p:spPr>
          <a:xfrm>
            <a:off x="649224" y="2438400"/>
            <a:ext cx="5102351" cy="3785419"/>
          </a:xfrm>
        </p:spPr>
        <p:txBody>
          <a:bodyPr vert="horz" lIns="91440" tIns="45720" rIns="91440" bIns="45720" rtlCol="0">
            <a:normAutofit/>
          </a:bodyPr>
          <a:lstStyle/>
          <a:p>
            <a:r>
              <a:rPr lang="en-US" sz="1300">
                <a:effectLst/>
              </a:rPr>
              <a:t>Penance and Reconciliation and Anointing of the Sick are Sacraments of Healing</a:t>
            </a:r>
          </a:p>
          <a:p>
            <a:pPr lvl="1"/>
            <a:r>
              <a:rPr lang="en-US" sz="1300" i="1"/>
              <a:t>Confession/Reconciliation – sometimes we are afraid to confess our sins because we can fear that God will punish us and NOT forgive us.  This is really important!...  Sin pulls us away from God, so when we go to confession even though we don’t want to and the closer we get to it we have so many doubts coming to us, but that is the enemy working against us because the enemy knows that once we go and tell Jesus our sins that he is going to forgive us, and when He forgives us WE ARE HEALED!  Sacrament of HEALING not the sacrament of punishment!  Jesus wants us close to him, so he will forgive us because He loves us and wants us with Him always.  We should want to go to confession so that our souls can be healed and we can mend our relationship and get closer to the Lord.  Next time you go to confession be happy and excited knowing soon you will be healed and that there is nothing that you can do that will make Jesus stop loving you.</a:t>
            </a:r>
          </a:p>
          <a:p>
            <a:r>
              <a:rPr lang="en-US" sz="1300"/>
              <a:t>Shoulders by for King and Country: </a:t>
            </a:r>
            <a:r>
              <a:rPr lang="en-US" sz="1300">
                <a:hlinkClick r:id="rId3"/>
              </a:rPr>
              <a:t>https://youtu.be/TfiYWaeAcRw</a:t>
            </a:r>
            <a:r>
              <a:rPr lang="en-US" sz="1300"/>
              <a:t> </a:t>
            </a:r>
          </a:p>
          <a:p>
            <a:pPr marL="0"/>
            <a:endParaRPr lang="en-US" sz="1300"/>
          </a:p>
        </p:txBody>
      </p:sp>
      <p:pic>
        <p:nvPicPr>
          <p:cNvPr id="8" name="Content Placeholder 7" descr="A painting of a person&#10;&#10;Description automatically generated">
            <a:extLst>
              <a:ext uri="{FF2B5EF4-FFF2-40B4-BE49-F238E27FC236}">
                <a16:creationId xmlns:a16="http://schemas.microsoft.com/office/drawing/2014/main" id="{27F01877-066A-4C14-B5D2-BC436BF2A51D}"/>
              </a:ext>
            </a:extLst>
          </p:cNvPr>
          <p:cNvPicPr>
            <a:picLocks noGrp="1" noChangeAspect="1"/>
          </p:cNvPicPr>
          <p:nvPr>
            <p:ph sz="half" idx="2"/>
          </p:nvPr>
        </p:nvPicPr>
        <p:blipFill>
          <a:blip r:embed="rId4"/>
          <a:stretch>
            <a:fillRect/>
          </a:stretch>
        </p:blipFill>
        <p:spPr>
          <a:xfrm>
            <a:off x="7124941" y="694945"/>
            <a:ext cx="4074694" cy="2322576"/>
          </a:xfrm>
          <a:prstGeom prst="rect">
            <a:avLst/>
          </a:prstGeom>
        </p:spPr>
      </p:pic>
      <p:pic>
        <p:nvPicPr>
          <p:cNvPr id="9" name="Online Media 8" title="for KING &amp; COUNTRY - Shoulders (Official Music Video)">
            <a:hlinkClick r:id="" action="ppaction://media"/>
            <a:extLst>
              <a:ext uri="{FF2B5EF4-FFF2-40B4-BE49-F238E27FC236}">
                <a16:creationId xmlns:a16="http://schemas.microsoft.com/office/drawing/2014/main" id="{94F08DF2-D4D8-4837-A9C7-3D18F08E8387}"/>
              </a:ext>
            </a:extLst>
          </p:cNvPr>
          <p:cNvPicPr>
            <a:picLocks noRot="1" noChangeAspect="1"/>
          </p:cNvPicPr>
          <p:nvPr>
            <a:videoFile r:link="rId1"/>
          </p:nvPr>
        </p:nvPicPr>
        <p:blipFill>
          <a:blip r:embed="rId5"/>
          <a:stretch>
            <a:fillRect/>
          </a:stretch>
        </p:blipFill>
        <p:spPr>
          <a:xfrm>
            <a:off x="7097776" y="3721608"/>
            <a:ext cx="4129024" cy="2322576"/>
          </a:xfrm>
          <a:prstGeom prst="rect">
            <a:avLst/>
          </a:prstGeom>
          <a:effectLst/>
        </p:spPr>
      </p:pic>
    </p:spTree>
    <p:extLst>
      <p:ext uri="{BB962C8B-B14F-4D97-AF65-F5344CB8AC3E}">
        <p14:creationId xmlns:p14="http://schemas.microsoft.com/office/powerpoint/2010/main" val="7425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A08F-1F63-4DA4-B972-A905D0BA97F5}"/>
              </a:ext>
            </a:extLst>
          </p:cNvPr>
          <p:cNvSpPr>
            <a:spLocks noGrp="1"/>
          </p:cNvSpPr>
          <p:nvPr>
            <p:ph type="title"/>
          </p:nvPr>
        </p:nvSpPr>
        <p:spPr/>
        <p:txBody>
          <a:bodyPr/>
          <a:lstStyle/>
          <a:p>
            <a:r>
              <a:rPr lang="en-US" dirty="0"/>
              <a:t>Chapter 15</a:t>
            </a:r>
            <a:br>
              <a:rPr lang="en-US" dirty="0"/>
            </a:br>
            <a:r>
              <a:rPr lang="en-US" dirty="0"/>
              <a:t>Page 135</a:t>
            </a:r>
          </a:p>
        </p:txBody>
      </p:sp>
      <p:sp>
        <p:nvSpPr>
          <p:cNvPr id="3" name="Content Placeholder 2">
            <a:extLst>
              <a:ext uri="{FF2B5EF4-FFF2-40B4-BE49-F238E27FC236}">
                <a16:creationId xmlns:a16="http://schemas.microsoft.com/office/drawing/2014/main" id="{B41B58DB-3D43-4B07-A8B8-CD388CC37FB8}"/>
              </a:ext>
            </a:extLst>
          </p:cNvPr>
          <p:cNvSpPr>
            <a:spLocks noGrp="1"/>
          </p:cNvSpPr>
          <p:nvPr>
            <p:ph sz="half" idx="1"/>
          </p:nvPr>
        </p:nvSpPr>
        <p:spPr/>
        <p:txBody>
          <a:bodyPr>
            <a:normAutofit fontScale="85000" lnSpcReduction="10000"/>
          </a:bodyPr>
          <a:lstStyle/>
          <a:p>
            <a:r>
              <a:rPr lang="en-US" dirty="0"/>
              <a:t>Holy Orders and Matrimony are Sacraments of Service to others</a:t>
            </a:r>
          </a:p>
          <a:p>
            <a:r>
              <a:rPr lang="en-US" dirty="0"/>
              <a:t>We each have a vocation to serve God and the Church.</a:t>
            </a:r>
          </a:p>
          <a:p>
            <a:r>
              <a:rPr lang="en-US" dirty="0"/>
              <a:t>The church celebrates two sacraments that are special signs of service: Holy Orders and Matrimony.</a:t>
            </a:r>
          </a:p>
          <a:p>
            <a:r>
              <a:rPr lang="en-US" dirty="0"/>
              <a:t>In the sacrament of Matrimony, husbands and wives are strengthened by God to love and respect each other, share love with their families and to serve others together.  </a:t>
            </a:r>
          </a:p>
          <a:p>
            <a:endParaRPr lang="en-US" dirty="0"/>
          </a:p>
        </p:txBody>
      </p:sp>
      <p:sp>
        <p:nvSpPr>
          <p:cNvPr id="4" name="Content Placeholder 3">
            <a:extLst>
              <a:ext uri="{FF2B5EF4-FFF2-40B4-BE49-F238E27FC236}">
                <a16:creationId xmlns:a16="http://schemas.microsoft.com/office/drawing/2014/main" id="{24457472-B02F-4F20-BD60-F3B698B27396}"/>
              </a:ext>
            </a:extLst>
          </p:cNvPr>
          <p:cNvSpPr>
            <a:spLocks noGrp="1"/>
          </p:cNvSpPr>
          <p:nvPr>
            <p:ph sz="half" idx="2"/>
          </p:nvPr>
        </p:nvSpPr>
        <p:spPr/>
        <p:txBody>
          <a:bodyPr>
            <a:normAutofit fontScale="85000" lnSpcReduction="10000"/>
          </a:bodyPr>
          <a:lstStyle/>
          <a:p>
            <a:r>
              <a:rPr lang="en-US" dirty="0"/>
              <a:t>In the sacrament of Holy Orders: baptized men are ordained to serve the Church as deacons, priests, and bishops.  This sacrament gives them the grace to live out their vocation of service in the Church.  Hierarchy order: </a:t>
            </a:r>
          </a:p>
          <a:p>
            <a:pPr lvl="1"/>
            <a:r>
              <a:rPr lang="en-US" dirty="0"/>
              <a:t>Pope</a:t>
            </a:r>
          </a:p>
          <a:p>
            <a:pPr lvl="1"/>
            <a:r>
              <a:rPr lang="en-US" dirty="0"/>
              <a:t>Archbishop</a:t>
            </a:r>
          </a:p>
          <a:p>
            <a:pPr lvl="1"/>
            <a:r>
              <a:rPr lang="en-US" dirty="0"/>
              <a:t>Bishop</a:t>
            </a:r>
          </a:p>
          <a:p>
            <a:pPr lvl="1"/>
            <a:r>
              <a:rPr lang="en-US" dirty="0"/>
              <a:t>Priest</a:t>
            </a:r>
          </a:p>
          <a:p>
            <a:pPr lvl="1"/>
            <a:r>
              <a:rPr lang="en-US" dirty="0"/>
              <a:t>Deacon</a:t>
            </a:r>
          </a:p>
        </p:txBody>
      </p:sp>
    </p:spTree>
    <p:extLst>
      <p:ext uri="{BB962C8B-B14F-4D97-AF65-F5344CB8AC3E}">
        <p14:creationId xmlns:p14="http://schemas.microsoft.com/office/powerpoint/2010/main" val="342739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6A04-843A-4EDD-8C8C-FA47110187AE}"/>
              </a:ext>
            </a:extLst>
          </p:cNvPr>
          <p:cNvSpPr>
            <a:spLocks noGrp="1"/>
          </p:cNvSpPr>
          <p:nvPr>
            <p:ph type="title"/>
          </p:nvPr>
        </p:nvSpPr>
        <p:spPr/>
        <p:txBody>
          <a:bodyPr/>
          <a:lstStyle/>
          <a:p>
            <a:r>
              <a:rPr lang="en-US" dirty="0"/>
              <a:t>Examination of Conscience</a:t>
            </a:r>
          </a:p>
        </p:txBody>
      </p:sp>
      <p:sp>
        <p:nvSpPr>
          <p:cNvPr id="3" name="Content Placeholder 2">
            <a:extLst>
              <a:ext uri="{FF2B5EF4-FFF2-40B4-BE49-F238E27FC236}">
                <a16:creationId xmlns:a16="http://schemas.microsoft.com/office/drawing/2014/main" id="{905796BD-DAC2-4B28-9537-D67AAAB35EAA}"/>
              </a:ext>
            </a:extLst>
          </p:cNvPr>
          <p:cNvSpPr>
            <a:spLocks noGrp="1"/>
          </p:cNvSpPr>
          <p:nvPr>
            <p:ph sz="half" idx="1"/>
          </p:nvPr>
        </p:nvSpPr>
        <p:spPr/>
        <p:txBody>
          <a:bodyPr>
            <a:normAutofit fontScale="70000" lnSpcReduction="20000"/>
          </a:bodyPr>
          <a:lstStyle/>
          <a:p>
            <a:r>
              <a:rPr lang="en-US" dirty="0"/>
              <a:t>□ I was disrespectful of God</a:t>
            </a:r>
          </a:p>
          <a:p>
            <a:r>
              <a:rPr lang="en-US" dirty="0"/>
              <a:t>□ I didn’t listen to my parents or teacher or   someone else in charge</a:t>
            </a:r>
          </a:p>
          <a:p>
            <a:r>
              <a:rPr lang="en-US" dirty="0"/>
              <a:t>□ I used mean words</a:t>
            </a:r>
          </a:p>
          <a:p>
            <a:r>
              <a:rPr lang="en-US" dirty="0"/>
              <a:t>□ I didn’t tell the truth</a:t>
            </a:r>
            <a:endParaRPr lang="en-US" b="1" dirty="0"/>
          </a:p>
          <a:p>
            <a:r>
              <a:rPr lang="en-US" dirty="0"/>
              <a:t>□</a:t>
            </a:r>
            <a:r>
              <a:rPr lang="en-US" b="1" dirty="0"/>
              <a:t> </a:t>
            </a:r>
            <a:r>
              <a:rPr lang="en-US" dirty="0"/>
              <a:t>I too what was not mine</a:t>
            </a:r>
          </a:p>
          <a:p>
            <a:r>
              <a:rPr lang="en-US" dirty="0"/>
              <a:t>□ I was rude</a:t>
            </a:r>
          </a:p>
          <a:p>
            <a:r>
              <a:rPr lang="en-US" dirty="0"/>
              <a:t>□ I teased or bullied someone</a:t>
            </a:r>
          </a:p>
          <a:p>
            <a:r>
              <a:rPr lang="en-US" dirty="0"/>
              <a:t>□ I purposely hurt someone</a:t>
            </a:r>
          </a:p>
          <a:p>
            <a:r>
              <a:rPr lang="en-US" dirty="0"/>
              <a:t>□ I did not clean up my mess</a:t>
            </a:r>
          </a:p>
          <a:p>
            <a:r>
              <a:rPr lang="en-US" dirty="0"/>
              <a:t>□ I was selfish or did not share</a:t>
            </a:r>
          </a:p>
          <a:p>
            <a:r>
              <a:rPr lang="en-US" dirty="0"/>
              <a:t>□ I ignored someone in need of help</a:t>
            </a:r>
          </a:p>
          <a:p>
            <a:r>
              <a:rPr lang="en-US" dirty="0"/>
              <a:t>□ I fought my brother or sister</a:t>
            </a:r>
          </a:p>
          <a:p>
            <a:endParaRPr lang="en-US" dirty="0"/>
          </a:p>
          <a:p>
            <a:endParaRPr lang="en-US" dirty="0"/>
          </a:p>
        </p:txBody>
      </p:sp>
      <p:sp>
        <p:nvSpPr>
          <p:cNvPr id="4" name="Content Placeholder 3">
            <a:extLst>
              <a:ext uri="{FF2B5EF4-FFF2-40B4-BE49-F238E27FC236}">
                <a16:creationId xmlns:a16="http://schemas.microsoft.com/office/drawing/2014/main" id="{0D656977-B974-4ACF-8D5C-FF5E7AA618E3}"/>
              </a:ext>
            </a:extLst>
          </p:cNvPr>
          <p:cNvSpPr>
            <a:spLocks noGrp="1"/>
          </p:cNvSpPr>
          <p:nvPr>
            <p:ph sz="half" idx="2"/>
          </p:nvPr>
        </p:nvSpPr>
        <p:spPr/>
        <p:txBody>
          <a:bodyPr>
            <a:normAutofit fontScale="70000" lnSpcReduction="20000"/>
          </a:bodyPr>
          <a:lstStyle/>
          <a:p>
            <a:r>
              <a:rPr lang="en-US" dirty="0"/>
              <a:t>□ I complained, whined, or begged</a:t>
            </a:r>
          </a:p>
          <a:p>
            <a:r>
              <a:rPr lang="en-US" dirty="0"/>
              <a:t>□ I did not apologize when I did something wrong</a:t>
            </a:r>
          </a:p>
          <a:p>
            <a:r>
              <a:rPr lang="en-US" dirty="0"/>
              <a:t>□ I was wasteful</a:t>
            </a:r>
          </a:p>
          <a:p>
            <a:r>
              <a:rPr lang="en-US" dirty="0"/>
              <a:t>□ I did not do my homework or my chores</a:t>
            </a:r>
          </a:p>
          <a:p>
            <a:r>
              <a:rPr lang="en-US" dirty="0"/>
              <a:t>□ I would not forgive someone who was sorry</a:t>
            </a:r>
          </a:p>
          <a:p>
            <a:r>
              <a:rPr lang="en-US" dirty="0"/>
              <a:t>□ I did not respect my body by eating unwell, not going to bed at bedtime to get good rest.</a:t>
            </a:r>
          </a:p>
          <a:p>
            <a:r>
              <a:rPr lang="en-US" dirty="0"/>
              <a:t>□ I did not pray every day</a:t>
            </a:r>
          </a:p>
          <a:p>
            <a:r>
              <a:rPr lang="en-US" dirty="0"/>
              <a:t>□ ____________________________ something I want to bring to Jesus that is not on this list</a:t>
            </a:r>
          </a:p>
          <a:p>
            <a:r>
              <a:rPr lang="en-US" dirty="0"/>
              <a:t>□ ____________________________ something I want to bring to Jesus that is not on this list</a:t>
            </a:r>
          </a:p>
          <a:p>
            <a:endParaRPr lang="en-US" dirty="0"/>
          </a:p>
        </p:txBody>
      </p:sp>
    </p:spTree>
    <p:extLst>
      <p:ext uri="{BB962C8B-B14F-4D97-AF65-F5344CB8AC3E}">
        <p14:creationId xmlns:p14="http://schemas.microsoft.com/office/powerpoint/2010/main" val="246072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1E8F441AD5EA4D92CA48CBE7027FC5" ma:contentTypeVersion="10" ma:contentTypeDescription="Create a new document." ma:contentTypeScope="" ma:versionID="e062bd8509fd80315ac9b1645e6cf7d5">
  <xsd:schema xmlns:xsd="http://www.w3.org/2001/XMLSchema" xmlns:xs="http://www.w3.org/2001/XMLSchema" xmlns:p="http://schemas.microsoft.com/office/2006/metadata/properties" xmlns:ns3="6db6fb75-6afb-4f6c-b81d-a5070e94cc4d" xmlns:ns4="38ccced4-d9b5-4a55-8097-6cacdab2fd0a" targetNamespace="http://schemas.microsoft.com/office/2006/metadata/properties" ma:root="true" ma:fieldsID="e749da8e7004691f292884af2fa3f3d8" ns3:_="" ns4:_="">
    <xsd:import namespace="6db6fb75-6afb-4f6c-b81d-a5070e94cc4d"/>
    <xsd:import namespace="38ccced4-d9b5-4a55-8097-6cacdab2fd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6fb75-6afb-4f6c-b81d-a5070e94cc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cced4-d9b5-4a55-8097-6cacdab2fd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79F0EA-16A3-4E0D-8A3F-DE89B3316D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E932B2-3481-4F72-9F4D-BD9CFCE0989A}">
  <ds:schemaRefs>
    <ds:schemaRef ds:uri="http://schemas.microsoft.com/sharepoint/v3/contenttype/forms"/>
  </ds:schemaRefs>
</ds:datastoreItem>
</file>

<file path=customXml/itemProps3.xml><?xml version="1.0" encoding="utf-8"?>
<ds:datastoreItem xmlns:ds="http://schemas.openxmlformats.org/officeDocument/2006/customXml" ds:itemID="{4E7A57F4-3A18-463E-A051-37FC11F446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6fb75-6afb-4f6c-b81d-a5070e94cc4d"/>
    <ds:schemaRef ds:uri="38ccced4-d9b5-4a55-8097-6cacdab2f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1356</Words>
  <Application>Microsoft Office PowerPoint</Application>
  <PresentationFormat>Widescreen</PresentationFormat>
  <Paragraphs>90</Paragraphs>
  <Slides>11</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3rd Grade PSR </vt:lpstr>
      <vt:lpstr>This Week’s Saint:  Saint Lucy </vt:lpstr>
      <vt:lpstr>Apostle’s creed Read Aloud the Apostle’s Creed</vt:lpstr>
      <vt:lpstr>We Celebrate the Sacraments</vt:lpstr>
      <vt:lpstr>Chapter 15 Read Aloud Pages 132 &amp; 133</vt:lpstr>
      <vt:lpstr>Chapter 15 Page 133 &amp; 134 </vt:lpstr>
      <vt:lpstr>Chapter 15 Page 134</vt:lpstr>
      <vt:lpstr>Chapter 15 Page 135</vt:lpstr>
      <vt:lpstr>Examination of Conscience</vt:lpstr>
      <vt:lpstr>PowerPoint Presentation</vt:lpstr>
      <vt:lpstr>Weekly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Grade PSR </dc:title>
  <dc:creator>Jennifer Palmer</dc:creator>
  <cp:lastModifiedBy>Jennifer Palmer</cp:lastModifiedBy>
  <cp:revision>1</cp:revision>
  <dcterms:created xsi:type="dcterms:W3CDTF">2020-12-14T04:36:41Z</dcterms:created>
  <dcterms:modified xsi:type="dcterms:W3CDTF">2020-12-14T04:40:53Z</dcterms:modified>
</cp:coreProperties>
</file>