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5" r:id="rId7"/>
    <p:sldId id="258" r:id="rId8"/>
    <p:sldId id="259" r:id="rId9"/>
    <p:sldId id="260" r:id="rId10"/>
    <p:sldId id="262" r:id="rId11"/>
    <p:sldId id="268"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49789-59EC-496D-B263-3F26E55CA9C0}" v="20" dt="2020-11-15T00:32:24.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almer" userId="fcfd4092-a583-4981-93bb-e45995720a97" providerId="ADAL" clId="{CEF49789-59EC-496D-B263-3F26E55CA9C0}"/>
    <pc:docChg chg="undo custSel mod delSld modSld sldOrd">
      <pc:chgData name="Jennifer Palmer" userId="fcfd4092-a583-4981-93bb-e45995720a97" providerId="ADAL" clId="{CEF49789-59EC-496D-B263-3F26E55CA9C0}" dt="2020-11-15T00:32:31.361" v="5500" actId="26606"/>
      <pc:docMkLst>
        <pc:docMk/>
      </pc:docMkLst>
      <pc:sldChg chg="modSp mod">
        <pc:chgData name="Jennifer Palmer" userId="fcfd4092-a583-4981-93bb-e45995720a97" providerId="ADAL" clId="{CEF49789-59EC-496D-B263-3F26E55CA9C0}" dt="2020-11-14T20:02:09.805" v="4442" actId="6549"/>
        <pc:sldMkLst>
          <pc:docMk/>
          <pc:sldMk cId="42390822" sldId="256"/>
        </pc:sldMkLst>
        <pc:spChg chg="mod">
          <ac:chgData name="Jennifer Palmer" userId="fcfd4092-a583-4981-93bb-e45995720a97" providerId="ADAL" clId="{CEF49789-59EC-496D-B263-3F26E55CA9C0}" dt="2020-11-14T20:02:09.805" v="4442" actId="6549"/>
          <ac:spMkLst>
            <pc:docMk/>
            <pc:sldMk cId="42390822" sldId="256"/>
            <ac:spMk id="3" creationId="{BDC2DB5A-82F1-4192-B7CD-8708F9B262B5}"/>
          </ac:spMkLst>
        </pc:spChg>
      </pc:sldChg>
      <pc:sldChg chg="addSp delSp modSp mod ord delAnim modAnim">
        <pc:chgData name="Jennifer Palmer" userId="fcfd4092-a583-4981-93bb-e45995720a97" providerId="ADAL" clId="{CEF49789-59EC-496D-B263-3F26E55CA9C0}" dt="2020-11-14T23:36:23.474" v="4977" actId="20577"/>
        <pc:sldMkLst>
          <pc:docMk/>
          <pc:sldMk cId="3826658514" sldId="257"/>
        </pc:sldMkLst>
        <pc:spChg chg="mod">
          <ac:chgData name="Jennifer Palmer" userId="fcfd4092-a583-4981-93bb-e45995720a97" providerId="ADAL" clId="{CEF49789-59EC-496D-B263-3F26E55CA9C0}" dt="2020-11-14T18:25:51.806" v="597" actId="26606"/>
          <ac:spMkLst>
            <pc:docMk/>
            <pc:sldMk cId="3826658514" sldId="257"/>
            <ac:spMk id="2" creationId="{8DC9B324-B4A8-48BC-AB35-C5AA114582F5}"/>
          </ac:spMkLst>
        </pc:spChg>
        <pc:spChg chg="mod">
          <ac:chgData name="Jennifer Palmer" userId="fcfd4092-a583-4981-93bb-e45995720a97" providerId="ADAL" clId="{CEF49789-59EC-496D-B263-3F26E55CA9C0}" dt="2020-11-14T23:36:23.474" v="4977" actId="20577"/>
          <ac:spMkLst>
            <pc:docMk/>
            <pc:sldMk cId="3826658514" sldId="257"/>
            <ac:spMk id="3" creationId="{4F192532-A97E-4602-9D5D-57CDF494B665}"/>
          </ac:spMkLst>
        </pc:spChg>
        <pc:picChg chg="del">
          <ac:chgData name="Jennifer Palmer" userId="fcfd4092-a583-4981-93bb-e45995720a97" providerId="ADAL" clId="{CEF49789-59EC-496D-B263-3F26E55CA9C0}" dt="2020-11-14T18:20:57.532" v="560" actId="478"/>
          <ac:picMkLst>
            <pc:docMk/>
            <pc:sldMk cId="3826658514" sldId="257"/>
            <ac:picMk id="4" creationId="{7E1ABCB7-39FF-4EBC-8401-67A926B71149}"/>
          </ac:picMkLst>
        </pc:picChg>
        <pc:picChg chg="add mod">
          <ac:chgData name="Jennifer Palmer" userId="fcfd4092-a583-4981-93bb-e45995720a97" providerId="ADAL" clId="{CEF49789-59EC-496D-B263-3F26E55CA9C0}" dt="2020-11-14T18:25:51.806" v="597" actId="26606"/>
          <ac:picMkLst>
            <pc:docMk/>
            <pc:sldMk cId="3826658514" sldId="257"/>
            <ac:picMk id="5" creationId="{7BCAC479-5311-469D-9542-582C44416E69}"/>
          </ac:picMkLst>
        </pc:picChg>
      </pc:sldChg>
      <pc:sldChg chg="addSp delSp modSp mod">
        <pc:chgData name="Jennifer Palmer" userId="fcfd4092-a583-4981-93bb-e45995720a97" providerId="ADAL" clId="{CEF49789-59EC-496D-B263-3F26E55CA9C0}" dt="2020-11-14T23:59:23.322" v="5024" actId="14100"/>
        <pc:sldMkLst>
          <pc:docMk/>
          <pc:sldMk cId="1123851779" sldId="258"/>
        </pc:sldMkLst>
        <pc:spChg chg="mod">
          <ac:chgData name="Jennifer Palmer" userId="fcfd4092-a583-4981-93bb-e45995720a97" providerId="ADAL" clId="{CEF49789-59EC-496D-B263-3F26E55CA9C0}" dt="2020-11-14T20:06:33.810" v="4456" actId="20577"/>
          <ac:spMkLst>
            <pc:docMk/>
            <pc:sldMk cId="1123851779" sldId="258"/>
            <ac:spMk id="2" creationId="{BE75C449-1B8B-41DE-ABD2-150FA95003C8}"/>
          </ac:spMkLst>
        </pc:spChg>
        <pc:spChg chg="mod">
          <ac:chgData name="Jennifer Palmer" userId="fcfd4092-a583-4981-93bb-e45995720a97" providerId="ADAL" clId="{CEF49789-59EC-496D-B263-3F26E55CA9C0}" dt="2020-11-14T23:58:39.520" v="5018" actId="14100"/>
          <ac:spMkLst>
            <pc:docMk/>
            <pc:sldMk cId="1123851779" sldId="258"/>
            <ac:spMk id="3" creationId="{F978EB1D-EA02-4800-9B0C-79CB2CB3005F}"/>
          </ac:spMkLst>
        </pc:spChg>
        <pc:spChg chg="mod">
          <ac:chgData name="Jennifer Palmer" userId="fcfd4092-a583-4981-93bb-e45995720a97" providerId="ADAL" clId="{CEF49789-59EC-496D-B263-3F26E55CA9C0}" dt="2020-11-14T23:58:33.572" v="5016" actId="27636"/>
          <ac:spMkLst>
            <pc:docMk/>
            <pc:sldMk cId="1123851779" sldId="258"/>
            <ac:spMk id="4" creationId="{26B9B5C9-943B-4CE9-B509-E7CDA327DC8A}"/>
          </ac:spMkLst>
        </pc:spChg>
        <pc:picChg chg="del">
          <ac:chgData name="Jennifer Palmer" userId="fcfd4092-a583-4981-93bb-e45995720a97" providerId="ADAL" clId="{CEF49789-59EC-496D-B263-3F26E55CA9C0}" dt="2020-11-14T23:42:10.318" v="4978" actId="478"/>
          <ac:picMkLst>
            <pc:docMk/>
            <pc:sldMk cId="1123851779" sldId="258"/>
            <ac:picMk id="6" creationId="{7B76CCAE-7455-4F70-A072-1FD15406DF71}"/>
          </ac:picMkLst>
        </pc:picChg>
        <pc:picChg chg="add mod">
          <ac:chgData name="Jennifer Palmer" userId="fcfd4092-a583-4981-93bb-e45995720a97" providerId="ADAL" clId="{CEF49789-59EC-496D-B263-3F26E55CA9C0}" dt="2020-11-14T23:59:23.322" v="5024" actId="14100"/>
          <ac:picMkLst>
            <pc:docMk/>
            <pc:sldMk cId="1123851779" sldId="258"/>
            <ac:picMk id="7" creationId="{026921DC-4521-46FD-A523-E5694D8A84B4}"/>
          </ac:picMkLst>
        </pc:picChg>
        <pc:picChg chg="add mod">
          <ac:chgData name="Jennifer Palmer" userId="fcfd4092-a583-4981-93bb-e45995720a97" providerId="ADAL" clId="{CEF49789-59EC-496D-B263-3F26E55CA9C0}" dt="2020-11-14T23:59:00.857" v="5021" actId="14100"/>
          <ac:picMkLst>
            <pc:docMk/>
            <pc:sldMk cId="1123851779" sldId="258"/>
            <ac:picMk id="1026" creationId="{213A2786-4007-4B00-9F96-F5A58526C782}"/>
          </ac:picMkLst>
        </pc:picChg>
      </pc:sldChg>
      <pc:sldChg chg="addSp delSp modSp mod">
        <pc:chgData name="Jennifer Palmer" userId="fcfd4092-a583-4981-93bb-e45995720a97" providerId="ADAL" clId="{CEF49789-59EC-496D-B263-3F26E55CA9C0}" dt="2020-11-14T18:58:18.752" v="2004" actId="20577"/>
        <pc:sldMkLst>
          <pc:docMk/>
          <pc:sldMk cId="3214824969" sldId="259"/>
        </pc:sldMkLst>
        <pc:spChg chg="mod">
          <ac:chgData name="Jennifer Palmer" userId="fcfd4092-a583-4981-93bb-e45995720a97" providerId="ADAL" clId="{CEF49789-59EC-496D-B263-3F26E55CA9C0}" dt="2020-11-14T18:46:21.918" v="617" actId="20577"/>
          <ac:spMkLst>
            <pc:docMk/>
            <pc:sldMk cId="3214824969" sldId="259"/>
            <ac:spMk id="2" creationId="{FEE493B9-9CAA-4227-B76D-25EB3648A7FA}"/>
          </ac:spMkLst>
        </pc:spChg>
        <pc:spChg chg="mod">
          <ac:chgData name="Jennifer Palmer" userId="fcfd4092-a583-4981-93bb-e45995720a97" providerId="ADAL" clId="{CEF49789-59EC-496D-B263-3F26E55CA9C0}" dt="2020-11-14T18:58:18.752" v="2004" actId="20577"/>
          <ac:spMkLst>
            <pc:docMk/>
            <pc:sldMk cId="3214824969" sldId="259"/>
            <ac:spMk id="3" creationId="{C7D230C0-96A8-45D0-BEF2-805C2B5FF190}"/>
          </ac:spMkLst>
        </pc:spChg>
        <pc:spChg chg="del mod">
          <ac:chgData name="Jennifer Palmer" userId="fcfd4092-a583-4981-93bb-e45995720a97" providerId="ADAL" clId="{CEF49789-59EC-496D-B263-3F26E55CA9C0}" dt="2020-11-14T18:49:57.468" v="902"/>
          <ac:spMkLst>
            <pc:docMk/>
            <pc:sldMk cId="3214824969" sldId="259"/>
            <ac:spMk id="4" creationId="{2CC9E6B1-EB0D-488C-950F-C7688582B97C}"/>
          </ac:spMkLst>
        </pc:spChg>
        <pc:picChg chg="add mod">
          <ac:chgData name="Jennifer Palmer" userId="fcfd4092-a583-4981-93bb-e45995720a97" providerId="ADAL" clId="{CEF49789-59EC-496D-B263-3F26E55CA9C0}" dt="2020-11-14T18:50:24.967" v="906" actId="14100"/>
          <ac:picMkLst>
            <pc:docMk/>
            <pc:sldMk cId="3214824969" sldId="259"/>
            <ac:picMk id="6" creationId="{EA666CBE-E8F8-4C92-90ED-E79C2FC4B12E}"/>
          </ac:picMkLst>
        </pc:picChg>
        <pc:picChg chg="del">
          <ac:chgData name="Jennifer Palmer" userId="fcfd4092-a583-4981-93bb-e45995720a97" providerId="ADAL" clId="{CEF49789-59EC-496D-B263-3F26E55CA9C0}" dt="2020-11-14T18:49:30.586" v="898" actId="478"/>
          <ac:picMkLst>
            <pc:docMk/>
            <pc:sldMk cId="3214824969" sldId="259"/>
            <ac:picMk id="7" creationId="{47855784-D97E-4040-880A-19B0A9D28A21}"/>
          </ac:picMkLst>
        </pc:picChg>
      </pc:sldChg>
      <pc:sldChg chg="addSp delSp modSp mod">
        <pc:chgData name="Jennifer Palmer" userId="fcfd4092-a583-4981-93bb-e45995720a97" providerId="ADAL" clId="{CEF49789-59EC-496D-B263-3F26E55CA9C0}" dt="2020-11-15T00:02:01.135" v="5026" actId="114"/>
        <pc:sldMkLst>
          <pc:docMk/>
          <pc:sldMk cId="4113652654" sldId="260"/>
        </pc:sldMkLst>
        <pc:spChg chg="mod">
          <ac:chgData name="Jennifer Palmer" userId="fcfd4092-a583-4981-93bb-e45995720a97" providerId="ADAL" clId="{CEF49789-59EC-496D-B263-3F26E55CA9C0}" dt="2020-11-14T19:02:17.155" v="2065" actId="20577"/>
          <ac:spMkLst>
            <pc:docMk/>
            <pc:sldMk cId="4113652654" sldId="260"/>
            <ac:spMk id="2" creationId="{3FAC0CEB-136E-42FC-9471-7475F91CA753}"/>
          </ac:spMkLst>
        </pc:spChg>
        <pc:spChg chg="mod">
          <ac:chgData name="Jennifer Palmer" userId="fcfd4092-a583-4981-93bb-e45995720a97" providerId="ADAL" clId="{CEF49789-59EC-496D-B263-3F26E55CA9C0}" dt="2020-11-15T00:01:10.257" v="5025" actId="114"/>
          <ac:spMkLst>
            <pc:docMk/>
            <pc:sldMk cId="4113652654" sldId="260"/>
            <ac:spMk id="3" creationId="{13A7D7D7-16E6-4EF2-A247-DFDD9317F509}"/>
          </ac:spMkLst>
        </pc:spChg>
        <pc:spChg chg="mod">
          <ac:chgData name="Jennifer Palmer" userId="fcfd4092-a583-4981-93bb-e45995720a97" providerId="ADAL" clId="{CEF49789-59EC-496D-B263-3F26E55CA9C0}" dt="2020-11-15T00:02:01.135" v="5026" actId="114"/>
          <ac:spMkLst>
            <pc:docMk/>
            <pc:sldMk cId="4113652654" sldId="260"/>
            <ac:spMk id="4" creationId="{C72911E8-BB07-4822-8DB1-3C31303B8CA0}"/>
          </ac:spMkLst>
        </pc:spChg>
        <pc:picChg chg="add mod">
          <ac:chgData name="Jennifer Palmer" userId="fcfd4092-a583-4981-93bb-e45995720a97" providerId="ADAL" clId="{CEF49789-59EC-496D-B263-3F26E55CA9C0}" dt="2020-11-14T19:01:36.502" v="2050" actId="14100"/>
          <ac:picMkLst>
            <pc:docMk/>
            <pc:sldMk cId="4113652654" sldId="260"/>
            <ac:picMk id="6" creationId="{10A3C744-DF6D-4584-BA26-D271AE60560D}"/>
          </ac:picMkLst>
        </pc:picChg>
        <pc:picChg chg="del">
          <ac:chgData name="Jennifer Palmer" userId="fcfd4092-a583-4981-93bb-e45995720a97" providerId="ADAL" clId="{CEF49789-59EC-496D-B263-3F26E55CA9C0}" dt="2020-11-14T18:59:58.096" v="2044" actId="478"/>
          <ac:picMkLst>
            <pc:docMk/>
            <pc:sldMk cId="4113652654" sldId="260"/>
            <ac:picMk id="7" creationId="{33D0F475-E635-4500-B203-9EE417746A29}"/>
          </ac:picMkLst>
        </pc:picChg>
      </pc:sldChg>
      <pc:sldChg chg="addSp modSp mod">
        <pc:chgData name="Jennifer Palmer" userId="fcfd4092-a583-4981-93bb-e45995720a97" providerId="ADAL" clId="{CEF49789-59EC-496D-B263-3F26E55CA9C0}" dt="2020-11-15T00:04:44.657" v="5054" actId="20577"/>
        <pc:sldMkLst>
          <pc:docMk/>
          <pc:sldMk cId="285096978" sldId="262"/>
        </pc:sldMkLst>
        <pc:spChg chg="mod">
          <ac:chgData name="Jennifer Palmer" userId="fcfd4092-a583-4981-93bb-e45995720a97" providerId="ADAL" clId="{CEF49789-59EC-496D-B263-3F26E55CA9C0}" dt="2020-11-14T19:02:07.679" v="2059" actId="20577"/>
          <ac:spMkLst>
            <pc:docMk/>
            <pc:sldMk cId="285096978" sldId="262"/>
            <ac:spMk id="2" creationId="{37845015-EB6E-47BE-AA2F-13E2C7BA0A73}"/>
          </ac:spMkLst>
        </pc:spChg>
        <pc:spChg chg="mod">
          <ac:chgData name="Jennifer Palmer" userId="fcfd4092-a583-4981-93bb-e45995720a97" providerId="ADAL" clId="{CEF49789-59EC-496D-B263-3F26E55CA9C0}" dt="2020-11-15T00:04:42.816" v="5047" actId="27636"/>
          <ac:spMkLst>
            <pc:docMk/>
            <pc:sldMk cId="285096978" sldId="262"/>
            <ac:spMk id="3" creationId="{F4AEE34F-3CBE-44AD-A936-A5F23D1C7F7F}"/>
          </ac:spMkLst>
        </pc:spChg>
        <pc:spChg chg="mod">
          <ac:chgData name="Jennifer Palmer" userId="fcfd4092-a583-4981-93bb-e45995720a97" providerId="ADAL" clId="{CEF49789-59EC-496D-B263-3F26E55CA9C0}" dt="2020-11-15T00:04:44.657" v="5054" actId="20577"/>
          <ac:spMkLst>
            <pc:docMk/>
            <pc:sldMk cId="285096978" sldId="262"/>
            <ac:spMk id="4" creationId="{291576F5-CA18-4EC1-B4C5-DDBA45B3BCAD}"/>
          </ac:spMkLst>
        </pc:spChg>
        <pc:picChg chg="add mod">
          <ac:chgData name="Jennifer Palmer" userId="fcfd4092-a583-4981-93bb-e45995720a97" providerId="ADAL" clId="{CEF49789-59EC-496D-B263-3F26E55CA9C0}" dt="2020-11-14T19:33:39.634" v="3013" actId="14100"/>
          <ac:picMkLst>
            <pc:docMk/>
            <pc:sldMk cId="285096978" sldId="262"/>
            <ac:picMk id="6" creationId="{9362BDA4-E884-4F6E-8E6F-87A3552E2B12}"/>
          </ac:picMkLst>
        </pc:picChg>
      </pc:sldChg>
      <pc:sldChg chg="addSp delSp modSp mod">
        <pc:chgData name="Jennifer Palmer" userId="fcfd4092-a583-4981-93bb-e45995720a97" providerId="ADAL" clId="{CEF49789-59EC-496D-B263-3F26E55CA9C0}" dt="2020-11-15T00:17:58.277" v="5147" actId="20577"/>
        <pc:sldMkLst>
          <pc:docMk/>
          <pc:sldMk cId="2518347647" sldId="263"/>
        </pc:sldMkLst>
        <pc:spChg chg="mod">
          <ac:chgData name="Jennifer Palmer" userId="fcfd4092-a583-4981-93bb-e45995720a97" providerId="ADAL" clId="{CEF49789-59EC-496D-B263-3F26E55CA9C0}" dt="2020-11-14T19:56:39.042" v="4431" actId="1076"/>
          <ac:spMkLst>
            <pc:docMk/>
            <pc:sldMk cId="2518347647" sldId="263"/>
            <ac:spMk id="2" creationId="{F509DBD1-12FA-465F-ACE5-21612CDD172E}"/>
          </ac:spMkLst>
        </pc:spChg>
        <pc:spChg chg="mod">
          <ac:chgData name="Jennifer Palmer" userId="fcfd4092-a583-4981-93bb-e45995720a97" providerId="ADAL" clId="{CEF49789-59EC-496D-B263-3F26E55CA9C0}" dt="2020-11-15T00:17:58.277" v="5147" actId="20577"/>
          <ac:spMkLst>
            <pc:docMk/>
            <pc:sldMk cId="2518347647" sldId="263"/>
            <ac:spMk id="3" creationId="{A2A9AAD1-7EAB-491F-A185-B3B60B3E24B7}"/>
          </ac:spMkLst>
        </pc:spChg>
        <pc:picChg chg="add del mod">
          <ac:chgData name="Jennifer Palmer" userId="fcfd4092-a583-4981-93bb-e45995720a97" providerId="ADAL" clId="{CEF49789-59EC-496D-B263-3F26E55CA9C0}" dt="2020-11-14T19:57:49.445" v="4435" actId="478"/>
          <ac:picMkLst>
            <pc:docMk/>
            <pc:sldMk cId="2518347647" sldId="263"/>
            <ac:picMk id="6" creationId="{A44123E8-141D-4555-9678-4B343393DE2E}"/>
          </ac:picMkLst>
        </pc:picChg>
        <pc:picChg chg="add mod">
          <ac:chgData name="Jennifer Palmer" userId="fcfd4092-a583-4981-93bb-e45995720a97" providerId="ADAL" clId="{CEF49789-59EC-496D-B263-3F26E55CA9C0}" dt="2020-11-14T19:58:02.083" v="4439" actId="1076"/>
          <ac:picMkLst>
            <pc:docMk/>
            <pc:sldMk cId="2518347647" sldId="263"/>
            <ac:picMk id="8" creationId="{22F50AAE-1787-44CB-98AE-A1A3FC769019}"/>
          </ac:picMkLst>
        </pc:picChg>
      </pc:sldChg>
      <pc:sldChg chg="addSp delSp modSp mod delAnim modAnim">
        <pc:chgData name="Jennifer Palmer" userId="fcfd4092-a583-4981-93bb-e45995720a97" providerId="ADAL" clId="{CEF49789-59EC-496D-B263-3F26E55CA9C0}" dt="2020-11-15T00:32:31.361" v="5500" actId="26606"/>
        <pc:sldMkLst>
          <pc:docMk/>
          <pc:sldMk cId="741105705" sldId="264"/>
        </pc:sldMkLst>
        <pc:spChg chg="mod">
          <ac:chgData name="Jennifer Palmer" userId="fcfd4092-a583-4981-93bb-e45995720a97" providerId="ADAL" clId="{CEF49789-59EC-496D-B263-3F26E55CA9C0}" dt="2020-11-15T00:32:31.361" v="5500" actId="26606"/>
          <ac:spMkLst>
            <pc:docMk/>
            <pc:sldMk cId="741105705" sldId="264"/>
            <ac:spMk id="2" creationId="{2FD1B949-5946-4071-90B3-AE117A571153}"/>
          </ac:spMkLst>
        </pc:spChg>
        <pc:spChg chg="mod">
          <ac:chgData name="Jennifer Palmer" userId="fcfd4092-a583-4981-93bb-e45995720a97" providerId="ADAL" clId="{CEF49789-59EC-496D-B263-3F26E55CA9C0}" dt="2020-11-15T00:32:31.361" v="5500" actId="26606"/>
          <ac:spMkLst>
            <pc:docMk/>
            <pc:sldMk cId="741105705" sldId="264"/>
            <ac:spMk id="3" creationId="{D7B6FF13-17CE-4047-8C2F-8D6BDB099B0B}"/>
          </ac:spMkLst>
        </pc:spChg>
        <pc:picChg chg="add mod ord">
          <ac:chgData name="Jennifer Palmer" userId="fcfd4092-a583-4981-93bb-e45995720a97" providerId="ADAL" clId="{CEF49789-59EC-496D-B263-3F26E55CA9C0}" dt="2020-11-15T00:32:31.361" v="5500" actId="26606"/>
          <ac:picMkLst>
            <pc:docMk/>
            <pc:sldMk cId="741105705" sldId="264"/>
            <ac:picMk id="4" creationId="{FB22CE7E-B4A5-4E9F-9F26-09B06836A929}"/>
          </ac:picMkLst>
        </pc:picChg>
        <pc:picChg chg="del">
          <ac:chgData name="Jennifer Palmer" userId="fcfd4092-a583-4981-93bb-e45995720a97" providerId="ADAL" clId="{CEF49789-59EC-496D-B263-3F26E55CA9C0}" dt="2020-11-15T00:27:07.935" v="5454" actId="478"/>
          <ac:picMkLst>
            <pc:docMk/>
            <pc:sldMk cId="741105705" sldId="264"/>
            <ac:picMk id="5" creationId="{83CBAEB5-4055-418F-8ED9-401624327D2B}"/>
          </ac:picMkLst>
        </pc:picChg>
        <pc:picChg chg="add mod">
          <ac:chgData name="Jennifer Palmer" userId="fcfd4092-a583-4981-93bb-e45995720a97" providerId="ADAL" clId="{CEF49789-59EC-496D-B263-3F26E55CA9C0}" dt="2020-11-15T00:32:31.361" v="5500" actId="26606"/>
          <ac:picMkLst>
            <pc:docMk/>
            <pc:sldMk cId="741105705" sldId="264"/>
            <ac:picMk id="6" creationId="{39AFB822-5243-476E-BDBE-553D00A8E5D0}"/>
          </ac:picMkLst>
        </pc:picChg>
      </pc:sldChg>
      <pc:sldChg chg="delSp mod ord">
        <pc:chgData name="Jennifer Palmer" userId="fcfd4092-a583-4981-93bb-e45995720a97" providerId="ADAL" clId="{CEF49789-59EC-496D-B263-3F26E55CA9C0}" dt="2020-11-14T18:13:52.812" v="14" actId="478"/>
        <pc:sldMkLst>
          <pc:docMk/>
          <pc:sldMk cId="3205549233" sldId="265"/>
        </pc:sldMkLst>
        <pc:spChg chg="del">
          <ac:chgData name="Jennifer Palmer" userId="fcfd4092-a583-4981-93bb-e45995720a97" providerId="ADAL" clId="{CEF49789-59EC-496D-B263-3F26E55CA9C0}" dt="2020-11-14T18:13:46.347" v="12" actId="478"/>
          <ac:spMkLst>
            <pc:docMk/>
            <pc:sldMk cId="3205549233" sldId="265"/>
            <ac:spMk id="3" creationId="{5FB79EDE-540A-4464-A4EA-C336CFE00E5D}"/>
          </ac:spMkLst>
        </pc:spChg>
        <pc:spChg chg="del">
          <ac:chgData name="Jennifer Palmer" userId="fcfd4092-a583-4981-93bb-e45995720a97" providerId="ADAL" clId="{CEF49789-59EC-496D-B263-3F26E55CA9C0}" dt="2020-11-14T18:13:49.537" v="13" actId="478"/>
          <ac:spMkLst>
            <pc:docMk/>
            <pc:sldMk cId="3205549233" sldId="265"/>
            <ac:spMk id="4" creationId="{D66C5DC2-3DC3-41E6-BCEA-34413DA53D6B}"/>
          </ac:spMkLst>
        </pc:spChg>
        <pc:spChg chg="del">
          <ac:chgData name="Jennifer Palmer" userId="fcfd4092-a583-4981-93bb-e45995720a97" providerId="ADAL" clId="{CEF49789-59EC-496D-B263-3F26E55CA9C0}" dt="2020-11-14T18:13:52.812" v="14" actId="478"/>
          <ac:spMkLst>
            <pc:docMk/>
            <pc:sldMk cId="3205549233" sldId="265"/>
            <ac:spMk id="6" creationId="{22137B2E-A4B1-4801-ACB7-328504EAFCD7}"/>
          </ac:spMkLst>
        </pc:spChg>
      </pc:sldChg>
      <pc:sldChg chg="addSp delSp modSp del mod">
        <pc:chgData name="Jennifer Palmer" userId="fcfd4092-a583-4981-93bb-e45995720a97" providerId="ADAL" clId="{CEF49789-59EC-496D-B263-3F26E55CA9C0}" dt="2020-11-14T19:02:27.555" v="2066" actId="2696"/>
        <pc:sldMkLst>
          <pc:docMk/>
          <pc:sldMk cId="2643739790" sldId="267"/>
        </pc:sldMkLst>
        <pc:spChg chg="add mod">
          <ac:chgData name="Jennifer Palmer" userId="fcfd4092-a583-4981-93bb-e45995720a97" providerId="ADAL" clId="{CEF49789-59EC-496D-B263-3F26E55CA9C0}" dt="2020-11-14T18:49:48.933" v="901" actId="21"/>
          <ac:spMkLst>
            <pc:docMk/>
            <pc:sldMk cId="2643739790" sldId="267"/>
            <ac:spMk id="4" creationId="{682B69B0-B09A-471D-B5A9-03F2D9DFBFFB}"/>
          </ac:spMkLst>
        </pc:spChg>
        <pc:picChg chg="del">
          <ac:chgData name="Jennifer Palmer" userId="fcfd4092-a583-4981-93bb-e45995720a97" providerId="ADAL" clId="{CEF49789-59EC-496D-B263-3F26E55CA9C0}" dt="2020-11-14T18:49:48.933" v="901" actId="21"/>
          <ac:picMkLst>
            <pc:docMk/>
            <pc:sldMk cId="2643739790" sldId="267"/>
            <ac:picMk id="5" creationId="{7901BB71-C118-439C-A6C3-0D2C376C699B}"/>
          </ac:picMkLst>
        </pc:picChg>
      </pc:sldChg>
      <pc:sldChg chg="addSp modSp mod">
        <pc:chgData name="Jennifer Palmer" userId="fcfd4092-a583-4981-93bb-e45995720a97" providerId="ADAL" clId="{CEF49789-59EC-496D-B263-3F26E55CA9C0}" dt="2020-11-15T00:07:10.895" v="5130" actId="20577"/>
        <pc:sldMkLst>
          <pc:docMk/>
          <pc:sldMk cId="2974908630" sldId="268"/>
        </pc:sldMkLst>
        <pc:spChg chg="mod">
          <ac:chgData name="Jennifer Palmer" userId="fcfd4092-a583-4981-93bb-e45995720a97" providerId="ADAL" clId="{CEF49789-59EC-496D-B263-3F26E55CA9C0}" dt="2020-11-14T19:38:36.472" v="3017" actId="20577"/>
          <ac:spMkLst>
            <pc:docMk/>
            <pc:sldMk cId="2974908630" sldId="268"/>
            <ac:spMk id="2" creationId="{67D061B2-86FF-4BA2-B5BF-65A01ACA3204}"/>
          </ac:spMkLst>
        </pc:spChg>
        <pc:spChg chg="mod">
          <ac:chgData name="Jennifer Palmer" userId="fcfd4092-a583-4981-93bb-e45995720a97" providerId="ADAL" clId="{CEF49789-59EC-496D-B263-3F26E55CA9C0}" dt="2020-11-14T19:39:13.802" v="3053" actId="14100"/>
          <ac:spMkLst>
            <pc:docMk/>
            <pc:sldMk cId="2974908630" sldId="268"/>
            <ac:spMk id="4" creationId="{6C256082-B4A0-4DA5-9955-FB17DCE5AEAB}"/>
          </ac:spMkLst>
        </pc:spChg>
        <pc:spChg chg="mod">
          <ac:chgData name="Jennifer Palmer" userId="fcfd4092-a583-4981-93bb-e45995720a97" providerId="ADAL" clId="{CEF49789-59EC-496D-B263-3F26E55CA9C0}" dt="2020-11-15T00:06:38.883" v="5058" actId="27636"/>
          <ac:spMkLst>
            <pc:docMk/>
            <pc:sldMk cId="2974908630" sldId="268"/>
            <ac:spMk id="5" creationId="{276288E9-09EE-436E-A64D-8464D770BCEE}"/>
          </ac:spMkLst>
        </pc:spChg>
        <pc:spChg chg="mod">
          <ac:chgData name="Jennifer Palmer" userId="fcfd4092-a583-4981-93bb-e45995720a97" providerId="ADAL" clId="{CEF49789-59EC-496D-B263-3F26E55CA9C0}" dt="2020-11-15T00:07:10.895" v="5130" actId="20577"/>
          <ac:spMkLst>
            <pc:docMk/>
            <pc:sldMk cId="2974908630" sldId="268"/>
            <ac:spMk id="7" creationId="{6AEAE845-3066-4FA8-9703-5CAFD5E2FA08}"/>
          </ac:spMkLst>
        </pc:spChg>
        <pc:picChg chg="add mod">
          <ac:chgData name="Jennifer Palmer" userId="fcfd4092-a583-4981-93bb-e45995720a97" providerId="ADAL" clId="{CEF49789-59EC-496D-B263-3F26E55CA9C0}" dt="2020-11-14T19:45:58.575" v="3484" actId="14100"/>
          <ac:picMkLst>
            <pc:docMk/>
            <pc:sldMk cId="2974908630" sldId="268"/>
            <ac:picMk id="6" creationId="{445968D3-DB0C-4CB0-8D2E-5E6413D40734}"/>
          </ac:picMkLst>
        </pc:picChg>
      </pc:sldChg>
    </pc:docChg>
  </pc:docChgLst>
  <pc:docChgLst>
    <pc:chgData name="Jennifer Palmer" userId="fcfd4092-a583-4981-93bb-e45995720a97" providerId="ADAL" clId="{356158B5-FE6A-4889-9ECC-DCF5F9853D35}"/>
    <pc:docChg chg="custSel modSld">
      <pc:chgData name="Jennifer Palmer" userId="fcfd4092-a583-4981-93bb-e45995720a97" providerId="ADAL" clId="{356158B5-FE6A-4889-9ECC-DCF5F9853D35}" dt="2020-11-15T00:48:20.456" v="184" actId="14100"/>
      <pc:docMkLst>
        <pc:docMk/>
      </pc:docMkLst>
      <pc:sldChg chg="modSp mod">
        <pc:chgData name="Jennifer Palmer" userId="fcfd4092-a583-4981-93bb-e45995720a97" providerId="ADAL" clId="{356158B5-FE6A-4889-9ECC-DCF5F9853D35}" dt="2020-11-15T00:48:20.456" v="184" actId="14100"/>
        <pc:sldMkLst>
          <pc:docMk/>
          <pc:sldMk cId="741105705" sldId="264"/>
        </pc:sldMkLst>
        <pc:spChg chg="mod">
          <ac:chgData name="Jennifer Palmer" userId="fcfd4092-a583-4981-93bb-e45995720a97" providerId="ADAL" clId="{356158B5-FE6A-4889-9ECC-DCF5F9853D35}" dt="2020-11-15T00:48:15.595" v="183" actId="1076"/>
          <ac:spMkLst>
            <pc:docMk/>
            <pc:sldMk cId="741105705" sldId="264"/>
            <ac:spMk id="2" creationId="{2FD1B949-5946-4071-90B3-AE117A571153}"/>
          </ac:spMkLst>
        </pc:spChg>
        <pc:spChg chg="mod">
          <ac:chgData name="Jennifer Palmer" userId="fcfd4092-a583-4981-93bb-e45995720a97" providerId="ADAL" clId="{356158B5-FE6A-4889-9ECC-DCF5F9853D35}" dt="2020-11-15T00:48:20.456" v="184" actId="14100"/>
          <ac:spMkLst>
            <pc:docMk/>
            <pc:sldMk cId="741105705" sldId="264"/>
            <ac:spMk id="3" creationId="{D7B6FF13-17CE-4047-8C2F-8D6BDB099B0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hyperlink" Target="https://youtu.be/StW6ZKHRCFo" TargetMode="External"/><Relationship Id="rId2" Type="http://schemas.openxmlformats.org/officeDocument/2006/relationships/video" Target="https://www.youtube.com/embed/StW6ZKHRCFo?feature=oembed" TargetMode="External"/><Relationship Id="rId1" Type="http://schemas.openxmlformats.org/officeDocument/2006/relationships/video" Target="https://www.youtube.com/embed/9YZZzgJB33E?feature=oembed" TargetMode="External"/><Relationship Id="rId6" Type="http://schemas.openxmlformats.org/officeDocument/2006/relationships/hyperlink" Target="https://youtu.be/9YZZzgJB33E" TargetMode="External"/><Relationship Id="rId5" Type="http://schemas.openxmlformats.org/officeDocument/2006/relationships/hyperlink" Target="mailto:jennie.palmer@gmail.com" TargetMode="External"/><Relationship Id="rId4" Type="http://schemas.openxmlformats.org/officeDocument/2006/relationships/image" Target="../media/image1.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zrQHNQ0hwQE?feature=oembed" TargetMode="External"/><Relationship Id="rId5" Type="http://schemas.openxmlformats.org/officeDocument/2006/relationships/image" Target="../media/image4.jpeg"/><Relationship Id="rId4" Type="http://schemas.openxmlformats.org/officeDocument/2006/relationships/hyperlink" Target="https://youtu.be/zrQHNQ0hwQ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7774-72E5-4415-A4F0-5F0B16B0A603}"/>
              </a:ext>
            </a:extLst>
          </p:cNvPr>
          <p:cNvSpPr>
            <a:spLocks noGrp="1"/>
          </p:cNvSpPr>
          <p:nvPr>
            <p:ph type="ctrTitle"/>
          </p:nvPr>
        </p:nvSpPr>
        <p:spPr/>
        <p:txBody>
          <a:bodyPr/>
          <a:lstStyle/>
          <a:p>
            <a:r>
              <a:rPr lang="en-US" dirty="0"/>
              <a:t>3</a:t>
            </a:r>
            <a:r>
              <a:rPr lang="en-US" baseline="30000" dirty="0"/>
              <a:t>rd</a:t>
            </a:r>
            <a:r>
              <a:rPr lang="en-US" dirty="0"/>
              <a:t> Grade PSR </a:t>
            </a:r>
          </a:p>
        </p:txBody>
      </p:sp>
      <p:sp>
        <p:nvSpPr>
          <p:cNvPr id="3" name="Subtitle 2">
            <a:extLst>
              <a:ext uri="{FF2B5EF4-FFF2-40B4-BE49-F238E27FC236}">
                <a16:creationId xmlns:a16="http://schemas.microsoft.com/office/drawing/2014/main" id="{BDC2DB5A-82F1-4192-B7CD-8708F9B262B5}"/>
              </a:ext>
            </a:extLst>
          </p:cNvPr>
          <p:cNvSpPr>
            <a:spLocks noGrp="1"/>
          </p:cNvSpPr>
          <p:nvPr>
            <p:ph type="subTitle" idx="1"/>
          </p:nvPr>
        </p:nvSpPr>
        <p:spPr/>
        <p:txBody>
          <a:bodyPr/>
          <a:lstStyle/>
          <a:p>
            <a:r>
              <a:rPr lang="en-US" dirty="0"/>
              <a:t>Remote Learning Chapter 10 </a:t>
            </a:r>
          </a:p>
          <a:p>
            <a:r>
              <a:rPr lang="en-US" dirty="0"/>
              <a:t>Sunday 15, Nov 2020</a:t>
            </a:r>
          </a:p>
        </p:txBody>
      </p:sp>
    </p:spTree>
    <p:extLst>
      <p:ext uri="{BB962C8B-B14F-4D97-AF65-F5344CB8AC3E}">
        <p14:creationId xmlns:p14="http://schemas.microsoft.com/office/powerpoint/2010/main" val="4239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B949-5946-4071-90B3-AE117A571153}"/>
              </a:ext>
            </a:extLst>
          </p:cNvPr>
          <p:cNvSpPr>
            <a:spLocks noGrp="1"/>
          </p:cNvSpPr>
          <p:nvPr>
            <p:ph type="title"/>
          </p:nvPr>
        </p:nvSpPr>
        <p:spPr>
          <a:xfrm>
            <a:off x="685801" y="573089"/>
            <a:ext cx="6814749" cy="1035578"/>
          </a:xfrm>
        </p:spPr>
        <p:txBody>
          <a:bodyPr>
            <a:normAutofit/>
          </a:bodyPr>
          <a:lstStyle/>
          <a:p>
            <a:r>
              <a:rPr lang="en-US" dirty="0"/>
              <a:t>Weekly Assignment</a:t>
            </a:r>
          </a:p>
        </p:txBody>
      </p:sp>
      <p:sp>
        <p:nvSpPr>
          <p:cNvPr id="3" name="Content Placeholder 2">
            <a:extLst>
              <a:ext uri="{FF2B5EF4-FFF2-40B4-BE49-F238E27FC236}">
                <a16:creationId xmlns:a16="http://schemas.microsoft.com/office/drawing/2014/main" id="{D7B6FF13-17CE-4047-8C2F-8D6BDB099B0B}"/>
              </a:ext>
            </a:extLst>
          </p:cNvPr>
          <p:cNvSpPr>
            <a:spLocks noGrp="1"/>
          </p:cNvSpPr>
          <p:nvPr>
            <p:ph idx="1"/>
          </p:nvPr>
        </p:nvSpPr>
        <p:spPr>
          <a:xfrm>
            <a:off x="685801" y="1608667"/>
            <a:ext cx="6814749" cy="5039783"/>
          </a:xfrm>
        </p:spPr>
        <p:txBody>
          <a:bodyPr>
            <a:normAutofit/>
          </a:bodyPr>
          <a:lstStyle/>
          <a:p>
            <a:pPr>
              <a:lnSpc>
                <a:spcPct val="90000"/>
              </a:lnSpc>
            </a:pPr>
            <a:r>
              <a:rPr lang="en-US" sz="1500" dirty="0"/>
              <a:t>Complete chapter 10 test on page 98.  Due next Saturday 21Nov2020 – Please try to turn in all missing assignments by the first week of December.</a:t>
            </a:r>
            <a:endParaRPr lang="en-US" sz="1500" dirty="0">
              <a:sym typeface="Wingdings" panose="05000000000000000000" pitchFamily="2" charset="2"/>
            </a:endParaRPr>
          </a:p>
          <a:p>
            <a:pPr>
              <a:lnSpc>
                <a:spcPct val="90000"/>
              </a:lnSpc>
            </a:pPr>
            <a:r>
              <a:rPr lang="en-US" sz="1500" dirty="0">
                <a:sym typeface="Wingdings" panose="05000000000000000000" pitchFamily="2" charset="2"/>
              </a:rPr>
              <a:t>Pages 96 and 97 – are for fun if you so chose </a:t>
            </a:r>
          </a:p>
          <a:p>
            <a:pPr>
              <a:lnSpc>
                <a:spcPct val="90000"/>
              </a:lnSpc>
            </a:pPr>
            <a:r>
              <a:rPr lang="en-US" sz="1500" dirty="0">
                <a:sym typeface="Wingdings" panose="05000000000000000000" pitchFamily="2" charset="2"/>
              </a:rPr>
              <a:t>Write your own prayer that includes: Prayers for praise, thanksgiving, petition, blessing, and intercession.</a:t>
            </a:r>
          </a:p>
          <a:p>
            <a:pPr>
              <a:lnSpc>
                <a:spcPct val="90000"/>
              </a:lnSpc>
            </a:pPr>
            <a:r>
              <a:rPr lang="en-US" sz="1500" dirty="0">
                <a:sym typeface="Wingdings" panose="05000000000000000000" pitchFamily="2" charset="2"/>
              </a:rPr>
              <a:t>Pray in your prayer space and try the different prayer postures</a:t>
            </a:r>
          </a:p>
          <a:p>
            <a:pPr>
              <a:lnSpc>
                <a:spcPct val="90000"/>
              </a:lnSpc>
            </a:pPr>
            <a:r>
              <a:rPr lang="en-US" sz="1500" dirty="0"/>
              <a:t>Start a prayer journal</a:t>
            </a:r>
          </a:p>
          <a:p>
            <a:pPr marL="63500" marR="0" eaLnBrk="0" hangingPunct="0">
              <a:lnSpc>
                <a:spcPct val="90000"/>
              </a:lnSpc>
              <a:spcBef>
                <a:spcPts val="985"/>
              </a:spcBef>
              <a:spcAft>
                <a:spcPts val="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Other resources</a:t>
            </a:r>
          </a:p>
          <a:p>
            <a:pPr marL="520700" lvl="1" eaLnBrk="0" hangingPunct="0">
              <a:lnSpc>
                <a:spcPct val="90000"/>
              </a:lnSpc>
              <a:spcBef>
                <a:spcPts val="985"/>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Contact info: Jennie Palmer – 513-349-1178 </a:t>
            </a:r>
            <a:r>
              <a:rPr lang="en-US" sz="1500" b="1" dirty="0">
                <a:latin typeface="Calibri" panose="020F0502020204030204" pitchFamily="34" charset="0"/>
                <a:ea typeface="Calibri" panose="020F0502020204030204" pitchFamily="34" charset="0"/>
                <a:cs typeface="Calibri" panose="020F0502020204030204" pitchFamily="34" charset="0"/>
                <a:hlinkClick r:id="rId5"/>
              </a:rPr>
              <a:t>jennie.palmer@gmail.com</a:t>
            </a:r>
            <a:r>
              <a:rPr lang="en-US" sz="1500" b="1" dirty="0">
                <a:latin typeface="Calibri" panose="020F0502020204030204" pitchFamily="34" charset="0"/>
                <a:ea typeface="Calibri" panose="020F0502020204030204" pitchFamily="34" charset="0"/>
                <a:cs typeface="Calibri" panose="020F0502020204030204" pitchFamily="34" charset="0"/>
              </a:rPr>
              <a:t> </a:t>
            </a:r>
          </a:p>
          <a:p>
            <a:pPr marL="520700" lvl="1" eaLnBrk="0" hangingPunct="0">
              <a:lnSpc>
                <a:spcPct val="90000"/>
              </a:lnSpc>
              <a:spcBef>
                <a:spcPts val="985"/>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When we pray by </a:t>
            </a:r>
            <a:r>
              <a:rPr lang="en-US" sz="1500" b="1" dirty="0" err="1">
                <a:latin typeface="Calibri" panose="020F0502020204030204" pitchFamily="34" charset="0"/>
                <a:ea typeface="Calibri" panose="020F0502020204030204" pitchFamily="34" charset="0"/>
                <a:cs typeface="Calibri" panose="020F0502020204030204" pitchFamily="34" charset="0"/>
              </a:rPr>
              <a:t>Tauren</a:t>
            </a:r>
            <a:r>
              <a:rPr lang="en-US" sz="1500" b="1" dirty="0">
                <a:latin typeface="Calibri" panose="020F0502020204030204" pitchFamily="34" charset="0"/>
                <a:ea typeface="Calibri" panose="020F0502020204030204" pitchFamily="34" charset="0"/>
                <a:cs typeface="Calibri" panose="020F0502020204030204" pitchFamily="34" charset="0"/>
              </a:rPr>
              <a:t> Wells: </a:t>
            </a:r>
            <a:r>
              <a:rPr lang="en-US" sz="1500" b="1" dirty="0">
                <a:latin typeface="Calibri" panose="020F0502020204030204" pitchFamily="34" charset="0"/>
                <a:ea typeface="Calibri" panose="020F0502020204030204" pitchFamily="34" charset="0"/>
                <a:cs typeface="Calibri" panose="020F0502020204030204" pitchFamily="34" charset="0"/>
                <a:hlinkClick r:id="rId6"/>
              </a:rPr>
              <a:t>https://youtu.be/9YZZzgJB33E</a:t>
            </a:r>
            <a:r>
              <a:rPr lang="en-US" sz="1500" b="1" dirty="0">
                <a:latin typeface="Calibri" panose="020F0502020204030204" pitchFamily="34" charset="0"/>
                <a:ea typeface="Calibri" panose="020F0502020204030204" pitchFamily="34" charset="0"/>
                <a:cs typeface="Calibri" panose="020F0502020204030204" pitchFamily="34" charset="0"/>
              </a:rPr>
              <a:t> </a:t>
            </a:r>
          </a:p>
          <a:p>
            <a:pPr marL="520700" lvl="1" eaLnBrk="0" hangingPunct="0">
              <a:lnSpc>
                <a:spcPct val="90000"/>
              </a:lnSpc>
              <a:spcBef>
                <a:spcPts val="985"/>
              </a:spcBef>
              <a:spcAft>
                <a:spcPts val="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Lead me to the cross by Hillsong</a:t>
            </a:r>
            <a:r>
              <a:rPr lang="en-US" sz="1500" b="1" dirty="0">
                <a:latin typeface="Calibri" panose="020F0502020204030204" pitchFamily="34" charset="0"/>
                <a:ea typeface="Calibri" panose="020F0502020204030204" pitchFamily="34" charset="0"/>
                <a:cs typeface="Calibri" panose="020F0502020204030204" pitchFamily="34" charset="0"/>
              </a:rPr>
              <a:t>:  </a:t>
            </a:r>
            <a:r>
              <a:rPr lang="en-US" sz="1500" b="1" dirty="0">
                <a:latin typeface="Calibri" panose="020F0502020204030204" pitchFamily="34" charset="0"/>
                <a:ea typeface="Calibri" panose="020F0502020204030204" pitchFamily="34" charset="0"/>
                <a:cs typeface="Calibri" panose="020F0502020204030204" pitchFamily="34" charset="0"/>
                <a:hlinkClick r:id="rId7"/>
              </a:rPr>
              <a:t>https://youtu.be/StW6ZKHRCFo</a:t>
            </a:r>
            <a:r>
              <a:rPr lang="en-US" sz="1500" b="1" dirty="0">
                <a:latin typeface="Calibri" panose="020F0502020204030204" pitchFamily="34" charset="0"/>
                <a:ea typeface="Calibri" panose="020F0502020204030204" pitchFamily="34" charset="0"/>
                <a:cs typeface="Calibri" panose="020F0502020204030204" pitchFamily="34" charset="0"/>
              </a:rPr>
              <a:t> </a:t>
            </a: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eaLnBrk="0" hangingPunct="0">
              <a:lnSpc>
                <a:spcPct val="90000"/>
              </a:lnSpc>
              <a:spcBef>
                <a:spcPts val="0"/>
              </a:spcBef>
              <a:spcAft>
                <a:spcPts val="0"/>
              </a:spcAft>
              <a:buNone/>
              <a:tabLst>
                <a:tab pos="521335" algn="l"/>
              </a:tabLst>
            </a:pPr>
            <a:endParaRPr lang="en-US" sz="1500" dirty="0"/>
          </a:p>
          <a:p>
            <a:pPr marL="0" marR="0" lvl="0" indent="0" eaLnBrk="0" hangingPunct="0">
              <a:lnSpc>
                <a:spcPct val="90000"/>
              </a:lnSpc>
              <a:spcBef>
                <a:spcPts val="0"/>
              </a:spcBef>
              <a:spcAft>
                <a:spcPts val="0"/>
              </a:spcAft>
              <a:buNone/>
              <a:tabLst>
                <a:tab pos="521335" algn="l"/>
              </a:tabLst>
            </a:pPr>
            <a:r>
              <a:rPr lang="en-US" sz="1500" dirty="0"/>
              <a:t>God Bless you and keep you all safe.  I am here for whatever you need at all.  Please do not hesitate to reach out.  </a:t>
            </a:r>
          </a:p>
        </p:txBody>
      </p:sp>
      <p:pic>
        <p:nvPicPr>
          <p:cNvPr id="6" name="Online Media 5" title="Tauren Wells - When We Pray (Official Music Video)">
            <a:hlinkClick r:id="" action="ppaction://media"/>
            <a:extLst>
              <a:ext uri="{FF2B5EF4-FFF2-40B4-BE49-F238E27FC236}">
                <a16:creationId xmlns:a16="http://schemas.microsoft.com/office/drawing/2014/main" id="{39AFB822-5243-476E-BDBE-553D00A8E5D0}"/>
              </a:ext>
            </a:extLst>
          </p:cNvPr>
          <p:cNvPicPr>
            <a:picLocks noRot="1" noChangeAspect="1"/>
          </p:cNvPicPr>
          <p:nvPr>
            <a:videoFile r:link="rId1"/>
          </p:nvPr>
        </p:nvPicPr>
        <p:blipFill>
          <a:blip r:embed="rId8"/>
          <a:stretch>
            <a:fillRect/>
          </a:stretch>
        </p:blipFill>
        <p:spPr>
          <a:xfrm>
            <a:off x="8123418" y="1218469"/>
            <a:ext cx="3445714" cy="193821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4" name="Online Media 3" title="Hillsong United - Lead Me To The Cross with Lyrics">
            <a:hlinkClick r:id="" action="ppaction://media"/>
            <a:extLst>
              <a:ext uri="{FF2B5EF4-FFF2-40B4-BE49-F238E27FC236}">
                <a16:creationId xmlns:a16="http://schemas.microsoft.com/office/drawing/2014/main" id="{FB22CE7E-B4A5-4E9F-9F26-09B06836A929}"/>
              </a:ext>
            </a:extLst>
          </p:cNvPr>
          <p:cNvPicPr>
            <a:picLocks noRot="1" noChangeAspect="1"/>
          </p:cNvPicPr>
          <p:nvPr>
            <a:videoFile r:link="rId2"/>
          </p:nvPr>
        </p:nvPicPr>
        <p:blipFill>
          <a:blip r:embed="rId9"/>
          <a:stretch>
            <a:fillRect/>
          </a:stretch>
        </p:blipFill>
        <p:spPr>
          <a:xfrm>
            <a:off x="8123418" y="3696556"/>
            <a:ext cx="3445714" cy="193821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1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324-B4A8-48BC-AB35-C5AA114582F5}"/>
              </a:ext>
            </a:extLst>
          </p:cNvPr>
          <p:cNvSpPr>
            <a:spLocks noGrp="1"/>
          </p:cNvSpPr>
          <p:nvPr>
            <p:ph type="title"/>
          </p:nvPr>
        </p:nvSpPr>
        <p:spPr>
          <a:xfrm>
            <a:off x="6400800" y="609600"/>
            <a:ext cx="5147730" cy="1641987"/>
          </a:xfrm>
        </p:spPr>
        <p:txBody>
          <a:bodyPr>
            <a:normAutofit/>
          </a:bodyPr>
          <a:lstStyle/>
          <a:p>
            <a:r>
              <a:rPr lang="en-US" dirty="0"/>
              <a:t>The Church Prays</a:t>
            </a:r>
          </a:p>
        </p:txBody>
      </p:sp>
      <p:sp>
        <p:nvSpPr>
          <p:cNvPr id="3" name="Content Placeholder 2">
            <a:extLst>
              <a:ext uri="{FF2B5EF4-FFF2-40B4-BE49-F238E27FC236}">
                <a16:creationId xmlns:a16="http://schemas.microsoft.com/office/drawing/2014/main" id="{4F192532-A97E-4602-9D5D-57CDF494B665}"/>
              </a:ext>
            </a:extLst>
          </p:cNvPr>
          <p:cNvSpPr>
            <a:spLocks noGrp="1"/>
          </p:cNvSpPr>
          <p:nvPr>
            <p:ph idx="1"/>
          </p:nvPr>
        </p:nvSpPr>
        <p:spPr>
          <a:xfrm>
            <a:off x="6400800" y="2251587"/>
            <a:ext cx="5147730" cy="3637935"/>
          </a:xfrm>
        </p:spPr>
        <p:txBody>
          <a:bodyPr>
            <a:normAutofit/>
          </a:bodyPr>
          <a:lstStyle/>
          <a:p>
            <a:pPr>
              <a:lnSpc>
                <a:spcPct val="90000"/>
              </a:lnSpc>
            </a:pPr>
            <a:r>
              <a:rPr lang="en-US" sz="1500" dirty="0">
                <a:effectLst/>
                <a:latin typeface="Calibri" panose="020F0502020204030204" pitchFamily="34" charset="0"/>
                <a:ea typeface="Calibri" panose="020F0502020204030204" pitchFamily="34" charset="0"/>
              </a:rPr>
              <a:t>Quiet music helps us to calm down and be still – turn on the song quietly</a:t>
            </a:r>
            <a:endParaRPr lang="en-US" sz="1500" u="sng" dirty="0">
              <a:effectLst/>
              <a:latin typeface="Calibri" panose="020F0502020204030204" pitchFamily="34" charset="0"/>
              <a:ea typeface="Calibri" panose="020F0502020204030204" pitchFamily="34" charset="0"/>
            </a:endParaRPr>
          </a:p>
          <a:p>
            <a:pPr>
              <a:lnSpc>
                <a:spcPct val="90000"/>
              </a:lnSpc>
            </a:pPr>
            <a:r>
              <a:rPr lang="en-US" sz="1500" dirty="0">
                <a:latin typeface="Calibri" panose="020F0502020204030204" pitchFamily="34" charset="0"/>
                <a:ea typeface="Calibri" panose="020F0502020204030204" pitchFamily="34" charset="0"/>
              </a:rPr>
              <a:t>Incense is a sign of prayer.  Smoke rises, just as our prayers rise to God.  Incense has a beautiful perfume.  Our prayers are beautiful to God.  Our church uses incense at different times throughout the year.  </a:t>
            </a:r>
            <a:endParaRPr lang="en-US" sz="1500" u="sng" dirty="0">
              <a:latin typeface="Calibri" panose="020F0502020204030204" pitchFamily="34" charset="0"/>
              <a:ea typeface="Calibri" panose="020F0502020204030204" pitchFamily="34" charset="0"/>
            </a:endParaRPr>
          </a:p>
          <a:p>
            <a:pPr>
              <a:lnSpc>
                <a:spcPct val="90000"/>
              </a:lnSpc>
            </a:pPr>
            <a:r>
              <a:rPr lang="en-US" sz="1500" dirty="0">
                <a:latin typeface="Calibri" panose="020F0502020204030204" pitchFamily="34" charset="0"/>
                <a:ea typeface="Calibri" panose="020F0502020204030204" pitchFamily="34" charset="0"/>
              </a:rPr>
              <a:t>Pray the sign of the Cross – using the hand gestures as apart of your prayer.  </a:t>
            </a:r>
          </a:p>
          <a:p>
            <a:pPr>
              <a:lnSpc>
                <a:spcPct val="90000"/>
              </a:lnSpc>
            </a:pPr>
            <a:r>
              <a:rPr lang="en-US" sz="1500" dirty="0">
                <a:latin typeface="Calibri" panose="020F0502020204030204" pitchFamily="34" charset="0"/>
                <a:ea typeface="Calibri" panose="020F0502020204030204" pitchFamily="34" charset="0"/>
              </a:rPr>
              <a:t>Pick a person /people/ or a particular need to pray for, say your prayer out loud and end with Lord, let my prayer be incense before you. Psalm 141:2a</a:t>
            </a:r>
          </a:p>
          <a:p>
            <a:pPr>
              <a:lnSpc>
                <a:spcPct val="90000"/>
              </a:lnSpc>
            </a:pPr>
            <a:endParaRPr lang="en-US" sz="1500" dirty="0">
              <a:latin typeface="Calibri" panose="020F0502020204030204" pitchFamily="34" charset="0"/>
              <a:ea typeface="Calibri" panose="020F0502020204030204" pitchFamily="34" charset="0"/>
            </a:endParaRPr>
          </a:p>
          <a:p>
            <a:pPr>
              <a:lnSpc>
                <a:spcPct val="90000"/>
              </a:lnSpc>
            </a:pPr>
            <a:r>
              <a:rPr lang="en-US" sz="1500" dirty="0">
                <a:latin typeface="Calibri" panose="020F0502020204030204" pitchFamily="34" charset="0"/>
                <a:ea typeface="Calibri" panose="020F0502020204030204" pitchFamily="34" charset="0"/>
              </a:rPr>
              <a:t>Pray </a:t>
            </a:r>
            <a:r>
              <a:rPr lang="en-US" sz="1500" dirty="0">
                <a:effectLst/>
                <a:latin typeface="Calibri" panose="020F0502020204030204" pitchFamily="34" charset="0"/>
                <a:ea typeface="Calibri" panose="020F0502020204030204" pitchFamily="34" charset="0"/>
              </a:rPr>
              <a:t>by Sanctus Real: </a:t>
            </a:r>
            <a:r>
              <a:rPr lang="en-US" sz="1500" dirty="0">
                <a:effectLst/>
                <a:latin typeface="Calibri" panose="020F0502020204030204" pitchFamily="34" charset="0"/>
                <a:ea typeface="Calibri" panose="020F0502020204030204" pitchFamily="34" charset="0"/>
                <a:hlinkClick r:id="rId4"/>
              </a:rPr>
              <a:t>https://youtu.be/zrQHNQ0hwQE</a:t>
            </a:r>
            <a:r>
              <a:rPr lang="en-US" sz="1500" dirty="0">
                <a:effectLst/>
                <a:latin typeface="Calibri" panose="020F0502020204030204" pitchFamily="34" charset="0"/>
                <a:ea typeface="Calibri" panose="020F0502020204030204" pitchFamily="34" charset="0"/>
              </a:rPr>
              <a:t> </a:t>
            </a:r>
            <a:endParaRPr lang="en-US" sz="1500" dirty="0"/>
          </a:p>
        </p:txBody>
      </p:sp>
      <p:pic>
        <p:nvPicPr>
          <p:cNvPr id="5" name="Online Media 4" title="Sanctus Real - Pray (Official Lyric Video)">
            <a:hlinkClick r:id="" action="ppaction://media"/>
            <a:extLst>
              <a:ext uri="{FF2B5EF4-FFF2-40B4-BE49-F238E27FC236}">
                <a16:creationId xmlns:a16="http://schemas.microsoft.com/office/drawing/2014/main" id="{7BCAC479-5311-469D-9542-582C44416E69}"/>
              </a:ext>
            </a:extLst>
          </p:cNvPr>
          <p:cNvPicPr>
            <a:picLocks noRot="1" noChangeAspect="1"/>
          </p:cNvPicPr>
          <p:nvPr>
            <a:videoFile r:link="rId1"/>
          </p:nvPr>
        </p:nvPicPr>
        <p:blipFill>
          <a:blip r:embed="rId5"/>
          <a:stretch>
            <a:fillRect/>
          </a:stretch>
        </p:blipFill>
        <p:spPr>
          <a:xfrm>
            <a:off x="648930" y="1732321"/>
            <a:ext cx="5447070" cy="3063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66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5EDD-CED6-4B1E-9BE1-F17D81201772}"/>
              </a:ext>
            </a:extLst>
          </p:cNvPr>
          <p:cNvSpPr>
            <a:spLocks noGrp="1"/>
          </p:cNvSpPr>
          <p:nvPr>
            <p:ph type="title"/>
          </p:nvPr>
        </p:nvSpPr>
        <p:spPr>
          <a:xfrm>
            <a:off x="685801" y="609600"/>
            <a:ext cx="2590799" cy="1456267"/>
          </a:xfrm>
        </p:spPr>
        <p:txBody>
          <a:bodyPr/>
          <a:lstStyle/>
          <a:p>
            <a:r>
              <a:rPr lang="en-US" dirty="0"/>
              <a:t>Apostle’s creed</a:t>
            </a:r>
            <a:br>
              <a:rPr lang="en-US" dirty="0"/>
            </a:br>
            <a:r>
              <a:rPr lang="en-US" sz="1200" dirty="0"/>
              <a:t>Read Aloud the Apostle’s Creed</a:t>
            </a:r>
          </a:p>
        </p:txBody>
      </p:sp>
      <p:pic>
        <p:nvPicPr>
          <p:cNvPr id="5" name="Content Placeholder 4" descr="Map&#10;&#10;Description automatically generated">
            <a:extLst>
              <a:ext uri="{FF2B5EF4-FFF2-40B4-BE49-F238E27FC236}">
                <a16:creationId xmlns:a16="http://schemas.microsoft.com/office/drawing/2014/main" id="{5F446BBF-0527-4DB9-B8C5-28413D2CB5F5}"/>
              </a:ext>
            </a:extLst>
          </p:cNvPr>
          <p:cNvPicPr>
            <a:picLocks noGrp="1" noChangeAspect="1"/>
          </p:cNvPicPr>
          <p:nvPr>
            <p:ph idx="1"/>
          </p:nvPr>
        </p:nvPicPr>
        <p:blipFill rotWithShape="1">
          <a:blip r:embed="rId2"/>
          <a:srcRect l="5182" t="11494" r="6567" b="14054"/>
          <a:stretch/>
        </p:blipFill>
        <p:spPr>
          <a:xfrm>
            <a:off x="3057526" y="262369"/>
            <a:ext cx="5248275" cy="6333261"/>
          </a:xfrm>
        </p:spPr>
      </p:pic>
    </p:spTree>
    <p:extLst>
      <p:ext uri="{BB962C8B-B14F-4D97-AF65-F5344CB8AC3E}">
        <p14:creationId xmlns:p14="http://schemas.microsoft.com/office/powerpoint/2010/main" val="320554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C449-1B8B-41DE-ABD2-150FA95003C8}"/>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Calibri" panose="020F0502020204030204" pitchFamily="34" charset="0"/>
              </a:rPr>
              <a:t>This Week’s Saint: </a:t>
            </a:r>
            <a:br>
              <a:rPr lang="en-US" sz="1800" b="1" dirty="0">
                <a:effectLst/>
                <a:latin typeface="Calibri" panose="020F0502020204030204" pitchFamily="34" charset="0"/>
                <a:ea typeface="Calibri" panose="020F0502020204030204" pitchFamily="34" charset="0"/>
                <a:cs typeface="Calibri" panose="020F0502020204030204" pitchFamily="34"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Saint Jude Thaddaeus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978EB1D-EA02-4800-9B0C-79CB2CB3005F}"/>
              </a:ext>
            </a:extLst>
          </p:cNvPr>
          <p:cNvSpPr>
            <a:spLocks noGrp="1"/>
          </p:cNvSpPr>
          <p:nvPr>
            <p:ph sz="half" idx="1"/>
          </p:nvPr>
        </p:nvSpPr>
        <p:spPr>
          <a:xfrm>
            <a:off x="209552" y="1571626"/>
            <a:ext cx="4995334" cy="5067300"/>
          </a:xfrm>
        </p:spPr>
        <p:txBody>
          <a:bodyPr>
            <a:normAutofit/>
          </a:bodyPr>
          <a:lstStyle/>
          <a:p>
            <a:r>
              <a:rPr lang="en-US" sz="1600" b="0" i="0" u="none" strike="noStrike" dirty="0">
                <a:effectLst/>
              </a:rPr>
              <a:t>Saint Jude, known as Thaddaeus, was related to Our Savior, he was a cousin of Virgin Mary.</a:t>
            </a:r>
            <a:endParaRPr lang="en-US" sz="1600" dirty="0">
              <a:effectLst/>
              <a:ea typeface="Calibri" panose="020F0502020204030204" pitchFamily="34" charset="0"/>
            </a:endParaRPr>
          </a:p>
          <a:p>
            <a:r>
              <a:rPr lang="en-US" sz="1600" dirty="0"/>
              <a:t>One of the 12 Apostles of Jesus.</a:t>
            </a:r>
          </a:p>
          <a:p>
            <a:r>
              <a:rPr lang="en-US" sz="1600" dirty="0"/>
              <a:t>Images of St. Jude usually include a flame above his head, which represents his presence at the Pentecost, when he accepted the Holy Spirit</a:t>
            </a:r>
          </a:p>
          <a:p>
            <a:r>
              <a:rPr lang="en-US" sz="1600" dirty="0"/>
              <a:t>Saint Jude is </a:t>
            </a:r>
            <a:r>
              <a:rPr lang="en-US" sz="1600" i="1" dirty="0"/>
              <a:t>NOT</a:t>
            </a:r>
            <a:r>
              <a:rPr lang="en-US" sz="1600" dirty="0"/>
              <a:t> that same person as Judas Iscariot, who betrayed our Lord.</a:t>
            </a:r>
          </a:p>
          <a:p>
            <a:r>
              <a:rPr lang="en-US" sz="1600" b="0" i="0" dirty="0">
                <a:effectLst/>
                <a:latin typeface="Helvetica Neue"/>
              </a:rPr>
              <a:t>Legend claims that he visited Beirut and Edessa and could have been martyred with St. Simon in Persia.</a:t>
            </a:r>
            <a:endParaRPr lang="en-US" sz="1600" b="0" i="0" u="none" strike="noStrike" dirty="0">
              <a:effectLst/>
            </a:endParaRPr>
          </a:p>
          <a:p>
            <a:r>
              <a:rPr lang="en-US" sz="1600" dirty="0">
                <a:effectLst/>
                <a:ea typeface="Calibri" panose="020F0502020204030204" pitchFamily="34" charset="0"/>
                <a:cs typeface="Calibri" panose="020F0502020204030204" pitchFamily="34" charset="0"/>
              </a:rPr>
              <a:t>Feast Day is </a:t>
            </a:r>
            <a:r>
              <a:rPr lang="en-US" sz="1600" dirty="0">
                <a:ea typeface="Calibri" panose="020F0502020204030204" pitchFamily="34" charset="0"/>
                <a:cs typeface="Calibri" panose="020F0502020204030204" pitchFamily="34" charset="0"/>
              </a:rPr>
              <a:t>October 28</a:t>
            </a:r>
            <a:r>
              <a:rPr lang="en-US" sz="1600" baseline="30000" dirty="0">
                <a:ea typeface="Calibri" panose="020F0502020204030204" pitchFamily="34" charset="0"/>
                <a:cs typeface="Calibri" panose="020F0502020204030204" pitchFamily="34" charset="0"/>
              </a:rPr>
              <a:t>th</a:t>
            </a:r>
            <a:r>
              <a:rPr lang="en-US" sz="1600" dirty="0">
                <a:ea typeface="Calibri" panose="020F0502020204030204" pitchFamily="34" charset="0"/>
                <a:cs typeface="Calibri" panose="020F0502020204030204" pitchFamily="34" charset="0"/>
              </a:rPr>
              <a:t> </a:t>
            </a:r>
          </a:p>
          <a:p>
            <a:r>
              <a:rPr lang="en-US" sz="1600" dirty="0">
                <a:ea typeface="Calibri" panose="020F0502020204030204" pitchFamily="34" charset="0"/>
                <a:cs typeface="Calibri" panose="020F0502020204030204" pitchFamily="34" charset="0"/>
              </a:rPr>
              <a:t>Patron Saint of desperate causes, desperate situations, lost causes</a:t>
            </a:r>
          </a:p>
          <a:p>
            <a:r>
              <a:rPr lang="en-US" sz="1600" i="1" dirty="0">
                <a:effectLst/>
                <a:ea typeface="Calibri" panose="020F0502020204030204" pitchFamily="34" charset="0"/>
                <a:cs typeface="Calibri" panose="020F0502020204030204" pitchFamily="34" charset="0"/>
              </a:rPr>
              <a:t>(resource: https://www.catholic.org/saints)</a:t>
            </a:r>
            <a:endParaRPr lang="en-US" sz="1600" dirty="0"/>
          </a:p>
          <a:p>
            <a:endParaRPr lang="en-US" sz="1600" dirty="0">
              <a:effectLst/>
              <a:ea typeface="Calibri" panose="020F0502020204030204" pitchFamily="34" charset="0"/>
              <a:cs typeface="Calibri" panose="020F0502020204030204" pitchFamily="34" charset="0"/>
            </a:endParaRPr>
          </a:p>
          <a:p>
            <a:endParaRPr lang="en-US" sz="1600" dirty="0"/>
          </a:p>
        </p:txBody>
      </p:sp>
      <p:sp>
        <p:nvSpPr>
          <p:cNvPr id="4" name="Content Placeholder 3">
            <a:extLst>
              <a:ext uri="{FF2B5EF4-FFF2-40B4-BE49-F238E27FC236}">
                <a16:creationId xmlns:a16="http://schemas.microsoft.com/office/drawing/2014/main" id="{26B9B5C9-943B-4CE9-B509-E7CDA327DC8A}"/>
              </a:ext>
            </a:extLst>
          </p:cNvPr>
          <p:cNvSpPr>
            <a:spLocks noGrp="1"/>
          </p:cNvSpPr>
          <p:nvPr>
            <p:ph sz="half" idx="2"/>
          </p:nvPr>
        </p:nvSpPr>
        <p:spPr>
          <a:xfrm>
            <a:off x="5821895" y="2142067"/>
            <a:ext cx="4995332" cy="4496858"/>
          </a:xfrm>
        </p:spPr>
        <p:txBody>
          <a:bodyPr>
            <a:normAutofit/>
          </a:bodyPr>
          <a:lstStyle/>
          <a:p>
            <a:pPr marL="0" indent="0">
              <a:buNone/>
            </a:pPr>
            <a:r>
              <a:rPr lang="en-US" sz="1600" dirty="0">
                <a:ea typeface="Calibri" panose="020F0502020204030204" pitchFamily="34" charset="0"/>
                <a:cs typeface="Calibri" panose="020F0502020204030204" pitchFamily="34" charset="0"/>
              </a:rPr>
              <a:t>	</a:t>
            </a:r>
            <a:endParaRPr lang="en-US" sz="1600" dirty="0">
              <a:effectLst/>
              <a:ea typeface="Calibri" panose="020F0502020204030204" pitchFamily="34" charset="0"/>
              <a:cs typeface="Times New Roman" panose="02020603050405020304" pitchFamily="18" charset="0"/>
            </a:endParaRPr>
          </a:p>
        </p:txBody>
      </p:sp>
      <p:pic>
        <p:nvPicPr>
          <p:cNvPr id="7" name="Picture 6" descr="A picture containing person, person, holding, old&#10;&#10;Description automatically generated">
            <a:extLst>
              <a:ext uri="{FF2B5EF4-FFF2-40B4-BE49-F238E27FC236}">
                <a16:creationId xmlns:a16="http://schemas.microsoft.com/office/drawing/2014/main" id="{026921DC-4521-46FD-A523-E5694D8A84B4}"/>
              </a:ext>
            </a:extLst>
          </p:cNvPr>
          <p:cNvPicPr>
            <a:picLocks noChangeAspect="1"/>
          </p:cNvPicPr>
          <p:nvPr/>
        </p:nvPicPr>
        <p:blipFill>
          <a:blip r:embed="rId2"/>
          <a:stretch>
            <a:fillRect/>
          </a:stretch>
        </p:blipFill>
        <p:spPr>
          <a:xfrm>
            <a:off x="5160396" y="94220"/>
            <a:ext cx="3116830" cy="4934980"/>
          </a:xfrm>
          <a:prstGeom prst="rect">
            <a:avLst/>
          </a:prstGeom>
        </p:spPr>
      </p:pic>
      <p:pic>
        <p:nvPicPr>
          <p:cNvPr id="1026" name="Picture 2" descr="Prayer to Saint Jude Thaddeus Prayer Card with Medal">
            <a:extLst>
              <a:ext uri="{FF2B5EF4-FFF2-40B4-BE49-F238E27FC236}">
                <a16:creationId xmlns:a16="http://schemas.microsoft.com/office/drawing/2014/main" id="{213A2786-4007-4B00-9F96-F5A58526C7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094" t="1374" r="-252" b="7778"/>
          <a:stretch/>
        </p:blipFill>
        <p:spPr bwMode="auto">
          <a:xfrm>
            <a:off x="8393758" y="94220"/>
            <a:ext cx="3674356" cy="5106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5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3B9-9CAA-4227-B76D-25EB3648A7FA}"/>
              </a:ext>
            </a:extLst>
          </p:cNvPr>
          <p:cNvSpPr>
            <a:spLocks noGrp="1"/>
          </p:cNvSpPr>
          <p:nvPr>
            <p:ph type="title"/>
          </p:nvPr>
        </p:nvSpPr>
        <p:spPr/>
        <p:txBody>
          <a:bodyPr>
            <a:normAutofit/>
          </a:bodyPr>
          <a:lstStyle/>
          <a:p>
            <a:r>
              <a:rPr lang="en-US" dirty="0"/>
              <a:t>Chapter 10 </a:t>
            </a:r>
            <a:br>
              <a:rPr lang="en-US" dirty="0"/>
            </a:br>
            <a:r>
              <a:rPr lang="en-US" sz="2400" dirty="0"/>
              <a:t>Read Aloud Pages 92 &amp; 93</a:t>
            </a:r>
          </a:p>
        </p:txBody>
      </p:sp>
      <p:sp>
        <p:nvSpPr>
          <p:cNvPr id="3" name="Content Placeholder 2">
            <a:extLst>
              <a:ext uri="{FF2B5EF4-FFF2-40B4-BE49-F238E27FC236}">
                <a16:creationId xmlns:a16="http://schemas.microsoft.com/office/drawing/2014/main" id="{C7D230C0-96A8-45D0-BEF2-805C2B5FF190}"/>
              </a:ext>
            </a:extLst>
          </p:cNvPr>
          <p:cNvSpPr>
            <a:spLocks noGrp="1"/>
          </p:cNvSpPr>
          <p:nvPr>
            <p:ph sz="half" idx="1"/>
          </p:nvPr>
        </p:nvSpPr>
        <p:spPr/>
        <p:txBody>
          <a:bodyPr>
            <a:normAutofit/>
          </a:bodyPr>
          <a:lstStyle/>
          <a:p>
            <a:r>
              <a:rPr lang="en-US" dirty="0"/>
              <a:t>Jesus teaches his followers to pray.  </a:t>
            </a:r>
          </a:p>
          <a:p>
            <a:r>
              <a:rPr lang="en-US" dirty="0"/>
              <a:t>Key Words: PRAYER, SYNAGOGUE, LITURGY, PILGRIMAGES </a:t>
            </a:r>
          </a:p>
          <a:p>
            <a:r>
              <a:rPr lang="en-US" dirty="0"/>
              <a:t>Pray the Our Father</a:t>
            </a:r>
          </a:p>
          <a:p>
            <a:r>
              <a:rPr lang="en-US" dirty="0"/>
              <a:t>The Our Father or the Lord’s Prayer – is truly the summary of the whole gospel!!  </a:t>
            </a:r>
          </a:p>
          <a:p>
            <a:r>
              <a:rPr lang="en-US" dirty="0"/>
              <a:t>Liturgy – is when we gather with others to celebrate the official public prayer of the Church.  Each celebration of the liturgy is an action of the whole Church.</a:t>
            </a:r>
          </a:p>
          <a:p>
            <a:endParaRPr lang="en-US" dirty="0"/>
          </a:p>
        </p:txBody>
      </p:sp>
      <p:pic>
        <p:nvPicPr>
          <p:cNvPr id="6" name="Content Placeholder 4" descr="A picture containing text&#10;&#10;Description automatically generated">
            <a:extLst>
              <a:ext uri="{FF2B5EF4-FFF2-40B4-BE49-F238E27FC236}">
                <a16:creationId xmlns:a16="http://schemas.microsoft.com/office/drawing/2014/main" id="{EA666CBE-E8F8-4C92-90ED-E79C2FC4B12E}"/>
              </a:ext>
            </a:extLst>
          </p:cNvPr>
          <p:cNvPicPr>
            <a:picLocks noGrp="1" noChangeAspect="1"/>
          </p:cNvPicPr>
          <p:nvPr>
            <p:ph sz="half" idx="2"/>
          </p:nvPr>
        </p:nvPicPr>
        <p:blipFill>
          <a:blip r:embed="rId2"/>
          <a:stretch>
            <a:fillRect/>
          </a:stretch>
        </p:blipFill>
        <p:spPr>
          <a:xfrm>
            <a:off x="5676878" y="234064"/>
            <a:ext cx="5847284" cy="5821296"/>
          </a:xfrm>
        </p:spPr>
      </p:pic>
    </p:spTree>
    <p:extLst>
      <p:ext uri="{BB962C8B-B14F-4D97-AF65-F5344CB8AC3E}">
        <p14:creationId xmlns:p14="http://schemas.microsoft.com/office/powerpoint/2010/main" val="32148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0CEB-136E-42FC-9471-7475F91CA753}"/>
              </a:ext>
            </a:extLst>
          </p:cNvPr>
          <p:cNvSpPr>
            <a:spLocks noGrp="1"/>
          </p:cNvSpPr>
          <p:nvPr>
            <p:ph type="title"/>
          </p:nvPr>
        </p:nvSpPr>
        <p:spPr/>
        <p:txBody>
          <a:bodyPr/>
          <a:lstStyle/>
          <a:p>
            <a:r>
              <a:rPr lang="en-US" dirty="0"/>
              <a:t>Chapter 10</a:t>
            </a:r>
            <a:br>
              <a:rPr lang="en-US" dirty="0"/>
            </a:br>
            <a:r>
              <a:rPr lang="en-US" sz="2400" dirty="0"/>
              <a:t>Prayer</a:t>
            </a:r>
            <a:br>
              <a:rPr lang="en-US" sz="2400" dirty="0"/>
            </a:br>
            <a:endParaRPr lang="en-US" sz="1600" dirty="0"/>
          </a:p>
        </p:txBody>
      </p:sp>
      <p:sp>
        <p:nvSpPr>
          <p:cNvPr id="3" name="Content Placeholder 2">
            <a:extLst>
              <a:ext uri="{FF2B5EF4-FFF2-40B4-BE49-F238E27FC236}">
                <a16:creationId xmlns:a16="http://schemas.microsoft.com/office/drawing/2014/main" id="{13A7D7D7-16E6-4EF2-A247-DFDD9317F509}"/>
              </a:ext>
            </a:extLst>
          </p:cNvPr>
          <p:cNvSpPr>
            <a:spLocks noGrp="1"/>
          </p:cNvSpPr>
          <p:nvPr>
            <p:ph sz="half" idx="1"/>
          </p:nvPr>
        </p:nvSpPr>
        <p:spPr>
          <a:xfrm>
            <a:off x="685802" y="2142067"/>
            <a:ext cx="4995334" cy="3858683"/>
          </a:xfrm>
        </p:spPr>
        <p:txBody>
          <a:bodyPr>
            <a:normAutofit lnSpcReduction="10000"/>
          </a:bodyPr>
          <a:lstStyle/>
          <a:p>
            <a:r>
              <a:rPr lang="en-US" sz="2000" dirty="0">
                <a:ea typeface="Calibri" panose="020F0502020204030204" pitchFamily="34" charset="0"/>
                <a:cs typeface="Calibri" panose="020F0502020204030204" pitchFamily="34" charset="0"/>
              </a:rPr>
              <a:t>Look around – do you see a door??  A prayer is like a knock at the door.</a:t>
            </a:r>
            <a:endParaRPr lang="en-US" sz="2000" dirty="0">
              <a:effectLst/>
              <a:ea typeface="Calibri" panose="020F0502020204030204" pitchFamily="34" charset="0"/>
              <a:cs typeface="Calibri" panose="020F0502020204030204" pitchFamily="34" charset="0"/>
            </a:endParaRPr>
          </a:p>
          <a:p>
            <a:r>
              <a:rPr lang="en-US" sz="2000" dirty="0">
                <a:effectLst/>
                <a:ea typeface="Calibri" panose="020F0502020204030204" pitchFamily="34" charset="0"/>
                <a:cs typeface="Calibri" panose="020F0502020204030204" pitchFamily="34" charset="0"/>
              </a:rPr>
              <a:t>“And I tell you, ask and you will receive; seek and you will find; knock and the door will be opened to you.” Luke 11:9</a:t>
            </a:r>
          </a:p>
          <a:p>
            <a:r>
              <a:rPr lang="en-US" sz="2000" dirty="0">
                <a:ea typeface="Calibri" panose="020F0502020204030204" pitchFamily="34" charset="0"/>
                <a:cs typeface="Calibri" panose="020F0502020204030204" pitchFamily="34" charset="0"/>
              </a:rPr>
              <a:t>What is prayer? – </a:t>
            </a:r>
            <a:r>
              <a:rPr lang="en-US" sz="2000" i="1" dirty="0">
                <a:ea typeface="Calibri" panose="020F0502020204030204" pitchFamily="34" charset="0"/>
                <a:cs typeface="Calibri" panose="020F0502020204030204" pitchFamily="34" charset="0"/>
              </a:rPr>
              <a:t>Talking to God and LISTENING to God – when we pray, we should always take time to sit quietly and listen as well.</a:t>
            </a:r>
            <a:endParaRPr lang="en-US" sz="2000" i="1" dirty="0">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C72911E8-BB07-4822-8DB1-3C31303B8CA0}"/>
              </a:ext>
            </a:extLst>
          </p:cNvPr>
          <p:cNvSpPr>
            <a:spLocks noGrp="1"/>
          </p:cNvSpPr>
          <p:nvPr>
            <p:ph sz="half" idx="2"/>
          </p:nvPr>
        </p:nvSpPr>
        <p:spPr>
          <a:xfrm>
            <a:off x="5913335" y="2802467"/>
            <a:ext cx="4995332" cy="3287183"/>
          </a:xfrm>
        </p:spPr>
        <p:txBody>
          <a:bodyPr>
            <a:normAutofit lnSpcReduction="10000"/>
          </a:bodyPr>
          <a:lstStyle/>
          <a:p>
            <a:r>
              <a:rPr lang="en-US" sz="2000" dirty="0">
                <a:effectLst/>
                <a:latin typeface="Calibri" panose="020F0502020204030204" pitchFamily="34" charset="0"/>
                <a:ea typeface="Calibri" panose="020F0502020204030204" pitchFamily="34" charset="0"/>
              </a:rPr>
              <a:t>Start a journal – when you pray, take time to listen, and then take time to write a sentence or two.  Put down your feelings before you started prayer, and how you felt after prayer.  Did you think of something you didn’t think before?  Did your heart feel something you didn’t feel before?</a:t>
            </a:r>
          </a:p>
          <a:p>
            <a:r>
              <a:rPr lang="en-US" sz="2000" dirty="0">
                <a:latin typeface="Calibri" panose="020F0502020204030204" pitchFamily="34" charset="0"/>
                <a:ea typeface="Calibri" panose="020F0502020204030204" pitchFamily="34" charset="0"/>
              </a:rPr>
              <a:t>What did Jesus do when the disciples wanted to learn how to pray?  </a:t>
            </a:r>
            <a:r>
              <a:rPr lang="en-US" sz="2000" i="1" dirty="0">
                <a:latin typeface="Calibri" panose="020F0502020204030204" pitchFamily="34" charset="0"/>
                <a:ea typeface="Calibri" panose="020F0502020204030204" pitchFamily="34" charset="0"/>
              </a:rPr>
              <a:t>He taught them the Our Father, to teach them how to pray.</a:t>
            </a:r>
            <a:endParaRPr lang="en-US" sz="2000" i="1" dirty="0">
              <a:effectLst/>
              <a:latin typeface="Calibri" panose="020F0502020204030204" pitchFamily="34" charset="0"/>
              <a:ea typeface="Calibri" panose="020F0502020204030204" pitchFamily="34" charset="0"/>
            </a:endParaRPr>
          </a:p>
        </p:txBody>
      </p:sp>
      <p:pic>
        <p:nvPicPr>
          <p:cNvPr id="6" name="Picture 5" descr="A sunset in the background&#10;&#10;Description automatically generated">
            <a:extLst>
              <a:ext uri="{FF2B5EF4-FFF2-40B4-BE49-F238E27FC236}">
                <a16:creationId xmlns:a16="http://schemas.microsoft.com/office/drawing/2014/main" id="{10A3C744-DF6D-4584-BA26-D271AE60560D}"/>
              </a:ext>
            </a:extLst>
          </p:cNvPr>
          <p:cNvPicPr>
            <a:picLocks noChangeAspect="1"/>
          </p:cNvPicPr>
          <p:nvPr/>
        </p:nvPicPr>
        <p:blipFill>
          <a:blip r:embed="rId2"/>
          <a:stretch>
            <a:fillRect/>
          </a:stretch>
        </p:blipFill>
        <p:spPr>
          <a:xfrm>
            <a:off x="5120640" y="182730"/>
            <a:ext cx="4318000" cy="2418080"/>
          </a:xfrm>
          <a:prstGeom prst="rect">
            <a:avLst/>
          </a:prstGeom>
        </p:spPr>
      </p:pic>
    </p:spTree>
    <p:extLst>
      <p:ext uri="{BB962C8B-B14F-4D97-AF65-F5344CB8AC3E}">
        <p14:creationId xmlns:p14="http://schemas.microsoft.com/office/powerpoint/2010/main" val="411365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5015-EB6E-47BE-AA2F-13E2C7BA0A73}"/>
              </a:ext>
            </a:extLst>
          </p:cNvPr>
          <p:cNvSpPr>
            <a:spLocks noGrp="1"/>
          </p:cNvSpPr>
          <p:nvPr>
            <p:ph type="title"/>
          </p:nvPr>
        </p:nvSpPr>
        <p:spPr/>
        <p:txBody>
          <a:bodyPr>
            <a:normAutofit fontScale="90000"/>
          </a:bodyPr>
          <a:lstStyle/>
          <a:p>
            <a:r>
              <a:rPr lang="en-US" dirty="0"/>
              <a:t>Chapter 10</a:t>
            </a:r>
            <a:br>
              <a:rPr lang="en-US" dirty="0"/>
            </a:br>
            <a:r>
              <a:rPr lang="en-US" dirty="0"/>
              <a:t>Different Kinds of Prayer</a:t>
            </a:r>
            <a:br>
              <a:rPr lang="en-US" dirty="0"/>
            </a:br>
            <a:r>
              <a:rPr lang="en-US" sz="2000" dirty="0"/>
              <a:t>Read pages 94 &amp; 95</a:t>
            </a:r>
            <a:endParaRPr lang="en-US" dirty="0"/>
          </a:p>
        </p:txBody>
      </p:sp>
      <p:sp>
        <p:nvSpPr>
          <p:cNvPr id="3" name="Content Placeholder 2">
            <a:extLst>
              <a:ext uri="{FF2B5EF4-FFF2-40B4-BE49-F238E27FC236}">
                <a16:creationId xmlns:a16="http://schemas.microsoft.com/office/drawing/2014/main" id="{F4AEE34F-3CBE-44AD-A936-A5F23D1C7F7F}"/>
              </a:ext>
            </a:extLst>
          </p:cNvPr>
          <p:cNvSpPr>
            <a:spLocks noGrp="1"/>
          </p:cNvSpPr>
          <p:nvPr>
            <p:ph sz="half" idx="1"/>
          </p:nvPr>
        </p:nvSpPr>
        <p:spPr>
          <a:xfrm>
            <a:off x="685802" y="2142066"/>
            <a:ext cx="4995334" cy="4238413"/>
          </a:xfrm>
        </p:spPr>
        <p:txBody>
          <a:bodyPr>
            <a:normAutofit fontScale="77500" lnSpcReduction="20000"/>
          </a:bodyPr>
          <a:lstStyle/>
          <a:p>
            <a:r>
              <a:rPr lang="en-US" dirty="0"/>
              <a:t>Prayer of Praise – that WOW moment when you find something beautiful or precious you can turn that into a prayer of praise.</a:t>
            </a:r>
          </a:p>
          <a:p>
            <a:r>
              <a:rPr lang="en-US" dirty="0"/>
              <a:t>Prayer of Thanksgiving – when you feel grateful for something, when you are happy  - you can turn that into a prayer of thanksgiving.</a:t>
            </a:r>
          </a:p>
          <a:p>
            <a:r>
              <a:rPr lang="en-US" dirty="0"/>
              <a:t>Prayer of Petition – when you know you have done something wrong, when we ask for God’s forgiveness that is a prayer of petition.</a:t>
            </a:r>
          </a:p>
          <a:p>
            <a:r>
              <a:rPr lang="en-US" dirty="0"/>
              <a:t>Prayer of Blessing – when we pray to God to bless our food before meals or someone we love that is a prayer of blessing</a:t>
            </a:r>
          </a:p>
          <a:p>
            <a:r>
              <a:rPr lang="en-US" dirty="0"/>
              <a:t>Prayer of Intercession – When we ask God to HELP our family, friends, and all people in the world that is a prayer of intercession.</a:t>
            </a:r>
          </a:p>
        </p:txBody>
      </p:sp>
      <p:sp>
        <p:nvSpPr>
          <p:cNvPr id="4" name="Content Placeholder 3">
            <a:extLst>
              <a:ext uri="{FF2B5EF4-FFF2-40B4-BE49-F238E27FC236}">
                <a16:creationId xmlns:a16="http://schemas.microsoft.com/office/drawing/2014/main" id="{291576F5-CA18-4EC1-B4C5-DDBA45B3BCAD}"/>
              </a:ext>
            </a:extLst>
          </p:cNvPr>
          <p:cNvSpPr>
            <a:spLocks noGrp="1"/>
          </p:cNvSpPr>
          <p:nvPr>
            <p:ph sz="half" idx="2"/>
          </p:nvPr>
        </p:nvSpPr>
        <p:spPr>
          <a:xfrm>
            <a:off x="6383870" y="4050959"/>
            <a:ext cx="4995332" cy="2578441"/>
          </a:xfrm>
        </p:spPr>
        <p:txBody>
          <a:bodyPr>
            <a:normAutofit fontScale="77500" lnSpcReduction="20000"/>
          </a:bodyPr>
          <a:lstStyle/>
          <a:p>
            <a:r>
              <a:rPr lang="en-US" dirty="0"/>
              <a:t>Try different prayer postures to find what you are most comfortable doing: </a:t>
            </a:r>
          </a:p>
          <a:p>
            <a:pPr lvl="1"/>
            <a:r>
              <a:rPr lang="en-US" dirty="0"/>
              <a:t>Hands folded</a:t>
            </a:r>
          </a:p>
          <a:p>
            <a:pPr lvl="1"/>
            <a:r>
              <a:rPr lang="en-US" dirty="0"/>
              <a:t>Arms upraised with palms up </a:t>
            </a:r>
          </a:p>
          <a:p>
            <a:pPr lvl="1"/>
            <a:r>
              <a:rPr lang="en-US" dirty="0"/>
              <a:t>Kneeling</a:t>
            </a:r>
          </a:p>
          <a:p>
            <a:pPr lvl="1"/>
            <a:r>
              <a:rPr lang="en-US" dirty="0"/>
              <a:t>Laying down</a:t>
            </a:r>
          </a:p>
          <a:p>
            <a:pPr lvl="1"/>
            <a:r>
              <a:rPr lang="en-US" dirty="0"/>
              <a:t>Sitting</a:t>
            </a:r>
          </a:p>
          <a:p>
            <a:pPr lvl="1"/>
            <a:r>
              <a:rPr lang="en-US" dirty="0"/>
              <a:t>Standing</a:t>
            </a:r>
          </a:p>
          <a:p>
            <a:pPr lvl="1"/>
            <a:r>
              <a:rPr lang="en-US" dirty="0"/>
              <a:t>Walking</a:t>
            </a:r>
          </a:p>
          <a:p>
            <a:pPr marL="0" indent="0">
              <a:buNone/>
            </a:pPr>
            <a:endParaRPr lang="en-US" dirty="0"/>
          </a:p>
        </p:txBody>
      </p:sp>
      <p:pic>
        <p:nvPicPr>
          <p:cNvPr id="6" name="Picture 5" descr="A picture containing logo&#10;&#10;Description automatically generated">
            <a:extLst>
              <a:ext uri="{FF2B5EF4-FFF2-40B4-BE49-F238E27FC236}">
                <a16:creationId xmlns:a16="http://schemas.microsoft.com/office/drawing/2014/main" id="{9362BDA4-E884-4F6E-8E6F-87A3552E2B12}"/>
              </a:ext>
            </a:extLst>
          </p:cNvPr>
          <p:cNvPicPr>
            <a:picLocks noChangeAspect="1"/>
          </p:cNvPicPr>
          <p:nvPr/>
        </p:nvPicPr>
        <p:blipFill>
          <a:blip r:embed="rId2"/>
          <a:stretch>
            <a:fillRect/>
          </a:stretch>
        </p:blipFill>
        <p:spPr>
          <a:xfrm>
            <a:off x="6095999" y="133350"/>
            <a:ext cx="5724525" cy="3762375"/>
          </a:xfrm>
          <a:prstGeom prst="rect">
            <a:avLst/>
          </a:prstGeom>
        </p:spPr>
      </p:pic>
    </p:spTree>
    <p:extLst>
      <p:ext uri="{BB962C8B-B14F-4D97-AF65-F5344CB8AC3E}">
        <p14:creationId xmlns:p14="http://schemas.microsoft.com/office/powerpoint/2010/main" val="28509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61B2-86FF-4BA2-B5BF-65A01ACA3204}"/>
              </a:ext>
            </a:extLst>
          </p:cNvPr>
          <p:cNvSpPr>
            <a:spLocks noGrp="1"/>
          </p:cNvSpPr>
          <p:nvPr>
            <p:ph type="title"/>
          </p:nvPr>
        </p:nvSpPr>
        <p:spPr/>
        <p:txBody>
          <a:bodyPr/>
          <a:lstStyle/>
          <a:p>
            <a:r>
              <a:rPr lang="en-US" dirty="0"/>
              <a:t>Chapter 10</a:t>
            </a:r>
            <a:br>
              <a:rPr lang="en-US" dirty="0"/>
            </a:br>
            <a:r>
              <a:rPr lang="en-US" sz="2000" dirty="0"/>
              <a:t>(remember to read the As Catholics box)</a:t>
            </a:r>
            <a:endParaRPr lang="en-US" dirty="0"/>
          </a:p>
        </p:txBody>
      </p:sp>
      <p:sp>
        <p:nvSpPr>
          <p:cNvPr id="4" name="Text Placeholder 3">
            <a:extLst>
              <a:ext uri="{FF2B5EF4-FFF2-40B4-BE49-F238E27FC236}">
                <a16:creationId xmlns:a16="http://schemas.microsoft.com/office/drawing/2014/main" id="{6C256082-B4A0-4DA5-9955-FB17DCE5AEAB}"/>
              </a:ext>
            </a:extLst>
          </p:cNvPr>
          <p:cNvSpPr>
            <a:spLocks noGrp="1"/>
          </p:cNvSpPr>
          <p:nvPr>
            <p:ph type="body" idx="1"/>
          </p:nvPr>
        </p:nvSpPr>
        <p:spPr>
          <a:xfrm>
            <a:off x="973670" y="1914525"/>
            <a:ext cx="4709054" cy="609600"/>
          </a:xfrm>
        </p:spPr>
        <p:txBody>
          <a:bodyPr/>
          <a:lstStyle/>
          <a:p>
            <a:r>
              <a:rPr lang="en-US" dirty="0"/>
              <a:t>The Church prays at all times</a:t>
            </a:r>
          </a:p>
        </p:txBody>
      </p:sp>
      <p:sp>
        <p:nvSpPr>
          <p:cNvPr id="5" name="Content Placeholder 4">
            <a:extLst>
              <a:ext uri="{FF2B5EF4-FFF2-40B4-BE49-F238E27FC236}">
                <a16:creationId xmlns:a16="http://schemas.microsoft.com/office/drawing/2014/main" id="{276288E9-09EE-436E-A64D-8464D770BCEE}"/>
              </a:ext>
            </a:extLst>
          </p:cNvPr>
          <p:cNvSpPr>
            <a:spLocks noGrp="1"/>
          </p:cNvSpPr>
          <p:nvPr>
            <p:ph sz="half" idx="2"/>
          </p:nvPr>
        </p:nvSpPr>
        <p:spPr/>
        <p:txBody>
          <a:bodyPr>
            <a:normAutofit fontScale="92500" lnSpcReduction="20000"/>
          </a:bodyPr>
          <a:lstStyle/>
          <a:p>
            <a:r>
              <a:rPr lang="en-US" dirty="0"/>
              <a:t>The Liturgy of the Hours is prayed at various times of the day.  </a:t>
            </a:r>
          </a:p>
          <a:p>
            <a:r>
              <a:rPr lang="en-US" dirty="0"/>
              <a:t>At every moment of the day, Catholics are united in celebrating Mass and the sacraments.</a:t>
            </a:r>
          </a:p>
          <a:p>
            <a:r>
              <a:rPr lang="en-US" dirty="0"/>
              <a:t>There are many different prayer customs in the Church throughout the world.  One of them is a pilgrimage, a prayer-journey.</a:t>
            </a:r>
          </a:p>
          <a:p>
            <a:r>
              <a:rPr lang="en-US" dirty="0"/>
              <a:t>Christians are never alone on their prayer-journeys.  Jesus is always with them.</a:t>
            </a:r>
          </a:p>
          <a:p>
            <a:pPr lvl="1"/>
            <a:endParaRPr lang="en-US" dirty="0"/>
          </a:p>
        </p:txBody>
      </p:sp>
      <p:sp>
        <p:nvSpPr>
          <p:cNvPr id="7" name="Content Placeholder 6">
            <a:extLst>
              <a:ext uri="{FF2B5EF4-FFF2-40B4-BE49-F238E27FC236}">
                <a16:creationId xmlns:a16="http://schemas.microsoft.com/office/drawing/2014/main" id="{6AEAE845-3066-4FA8-9703-5CAFD5E2FA08}"/>
              </a:ext>
            </a:extLst>
          </p:cNvPr>
          <p:cNvSpPr>
            <a:spLocks noGrp="1"/>
          </p:cNvSpPr>
          <p:nvPr>
            <p:ph sz="quarter" idx="4"/>
          </p:nvPr>
        </p:nvSpPr>
        <p:spPr/>
        <p:txBody>
          <a:bodyPr>
            <a:normAutofit fontScale="92500" lnSpcReduction="20000"/>
          </a:bodyPr>
          <a:lstStyle/>
          <a:p>
            <a:r>
              <a:rPr lang="en-US" dirty="0"/>
              <a:t>Make a prayer list – for the 5 different prayer types. Can you write a prayer that has all of the different types of prayers?  </a:t>
            </a:r>
          </a:p>
          <a:p>
            <a:r>
              <a:rPr lang="en-US" dirty="0"/>
              <a:t>Pray in different prayer postures in your prayer space.  </a:t>
            </a:r>
          </a:p>
          <a:p>
            <a:r>
              <a:rPr lang="en-US" dirty="0"/>
              <a:t>The more you pray the closer to God you get, you are building your relationship with Jesus and will be with you always.  </a:t>
            </a:r>
          </a:p>
          <a:p>
            <a:pPr lvl="1"/>
            <a:r>
              <a:rPr lang="en-US" dirty="0"/>
              <a:t>Remember to always turn to God when you need Him and when you are thankful and happy.  Jesus wants you to share your life with Him.  He wants to get to know you and you to get to know Him</a:t>
            </a:r>
          </a:p>
        </p:txBody>
      </p:sp>
      <p:pic>
        <p:nvPicPr>
          <p:cNvPr id="6" name="Picture 5" descr="A picture containing indoor, table, filled, food&#10;&#10;Description automatically generated">
            <a:extLst>
              <a:ext uri="{FF2B5EF4-FFF2-40B4-BE49-F238E27FC236}">
                <a16:creationId xmlns:a16="http://schemas.microsoft.com/office/drawing/2014/main" id="{445968D3-DB0C-4CB0-8D2E-5E6413D40734}"/>
              </a:ext>
            </a:extLst>
          </p:cNvPr>
          <p:cNvPicPr>
            <a:picLocks noChangeAspect="1"/>
          </p:cNvPicPr>
          <p:nvPr/>
        </p:nvPicPr>
        <p:blipFill>
          <a:blip r:embed="rId2"/>
          <a:stretch>
            <a:fillRect/>
          </a:stretch>
        </p:blipFill>
        <p:spPr>
          <a:xfrm>
            <a:off x="6096000" y="93655"/>
            <a:ext cx="4038599" cy="2687505"/>
          </a:xfrm>
          <a:prstGeom prst="rect">
            <a:avLst/>
          </a:prstGeom>
        </p:spPr>
      </p:pic>
    </p:spTree>
    <p:extLst>
      <p:ext uri="{BB962C8B-B14F-4D97-AF65-F5344CB8AC3E}">
        <p14:creationId xmlns:p14="http://schemas.microsoft.com/office/powerpoint/2010/main" val="297490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DBD1-12FA-465F-ACE5-21612CDD172E}"/>
              </a:ext>
            </a:extLst>
          </p:cNvPr>
          <p:cNvSpPr>
            <a:spLocks noGrp="1"/>
          </p:cNvSpPr>
          <p:nvPr>
            <p:ph type="ctrTitle"/>
          </p:nvPr>
        </p:nvSpPr>
        <p:spPr>
          <a:xfrm>
            <a:off x="5336457" y="1210904"/>
            <a:ext cx="6272981" cy="3736802"/>
          </a:xfrm>
        </p:spPr>
        <p:txBody>
          <a:bodyPr>
            <a:normAutofit/>
          </a:bodyPr>
          <a:lstStyle/>
          <a:p>
            <a:r>
              <a:rPr lang="en-US" dirty="0"/>
              <a:t>Prayer </a:t>
            </a:r>
          </a:p>
        </p:txBody>
      </p:sp>
      <p:sp>
        <p:nvSpPr>
          <p:cNvPr id="3" name="Subtitle 2">
            <a:extLst>
              <a:ext uri="{FF2B5EF4-FFF2-40B4-BE49-F238E27FC236}">
                <a16:creationId xmlns:a16="http://schemas.microsoft.com/office/drawing/2014/main" id="{A2A9AAD1-7EAB-491F-A185-B3B60B3E24B7}"/>
              </a:ext>
            </a:extLst>
          </p:cNvPr>
          <p:cNvSpPr>
            <a:spLocks noGrp="1"/>
          </p:cNvSpPr>
          <p:nvPr>
            <p:ph type="subTitle" idx="1"/>
          </p:nvPr>
        </p:nvSpPr>
        <p:spPr>
          <a:xfrm>
            <a:off x="5260257" y="4815657"/>
            <a:ext cx="6272981" cy="1398880"/>
          </a:xfrm>
        </p:spPr>
        <p:txBody>
          <a:bodyPr>
            <a:normAutofit/>
          </a:bodyPr>
          <a:lstStyle/>
          <a:p>
            <a:r>
              <a:rPr lang="en-US" dirty="0"/>
              <a:t>You can pray the prayers that Are Already written and are ready for us to pray: like the Our Father, Glory Be, Hail Mary; or you can say your own prayers.</a:t>
            </a:r>
          </a:p>
        </p:txBody>
      </p:sp>
      <p:pic>
        <p:nvPicPr>
          <p:cNvPr id="5" name="Picture 4" descr="Map&#10;&#10;Description automatically generated">
            <a:extLst>
              <a:ext uri="{FF2B5EF4-FFF2-40B4-BE49-F238E27FC236}">
                <a16:creationId xmlns:a16="http://schemas.microsoft.com/office/drawing/2014/main" id="{BD590B33-809D-42E5-985F-322DE5C25E50}"/>
              </a:ext>
            </a:extLst>
          </p:cNvPr>
          <p:cNvPicPr>
            <a:picLocks noChangeAspect="1"/>
          </p:cNvPicPr>
          <p:nvPr/>
        </p:nvPicPr>
        <p:blipFill>
          <a:blip r:embed="rId3"/>
          <a:stretch>
            <a:fillRect/>
          </a:stretch>
        </p:blipFill>
        <p:spPr>
          <a:xfrm>
            <a:off x="690414" y="629265"/>
            <a:ext cx="3903460" cy="55852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8" name="Picture 7" descr="Text&#10;&#10;Description automatically generated">
            <a:extLst>
              <a:ext uri="{FF2B5EF4-FFF2-40B4-BE49-F238E27FC236}">
                <a16:creationId xmlns:a16="http://schemas.microsoft.com/office/drawing/2014/main" id="{22F50AAE-1787-44CB-98AE-A1A3FC769019}"/>
              </a:ext>
            </a:extLst>
          </p:cNvPr>
          <p:cNvPicPr>
            <a:picLocks noChangeAspect="1"/>
          </p:cNvPicPr>
          <p:nvPr/>
        </p:nvPicPr>
        <p:blipFill>
          <a:blip r:embed="rId4"/>
          <a:stretch>
            <a:fillRect/>
          </a:stretch>
        </p:blipFill>
        <p:spPr>
          <a:xfrm>
            <a:off x="5981700" y="370657"/>
            <a:ext cx="3429000" cy="4445000"/>
          </a:xfrm>
          <a:prstGeom prst="rect">
            <a:avLst/>
          </a:prstGeom>
        </p:spPr>
      </p:pic>
    </p:spTree>
    <p:extLst>
      <p:ext uri="{BB962C8B-B14F-4D97-AF65-F5344CB8AC3E}">
        <p14:creationId xmlns:p14="http://schemas.microsoft.com/office/powerpoint/2010/main" val="2518347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1E8F441AD5EA4D92CA48CBE7027FC5" ma:contentTypeVersion="10" ma:contentTypeDescription="Create a new document." ma:contentTypeScope="" ma:versionID="e062bd8509fd80315ac9b1645e6cf7d5">
  <xsd:schema xmlns:xsd="http://www.w3.org/2001/XMLSchema" xmlns:xs="http://www.w3.org/2001/XMLSchema" xmlns:p="http://schemas.microsoft.com/office/2006/metadata/properties" xmlns:ns3="6db6fb75-6afb-4f6c-b81d-a5070e94cc4d" xmlns:ns4="38ccced4-d9b5-4a55-8097-6cacdab2fd0a" targetNamespace="http://schemas.microsoft.com/office/2006/metadata/properties" ma:root="true" ma:fieldsID="e749da8e7004691f292884af2fa3f3d8" ns3:_="" ns4:_="">
    <xsd:import namespace="6db6fb75-6afb-4f6c-b81d-a5070e94cc4d"/>
    <xsd:import namespace="38ccced4-d9b5-4a55-8097-6cacdab2fd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6fb75-6afb-4f6c-b81d-a5070e94cc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cced4-d9b5-4a55-8097-6cacdab2fd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9F0EA-16A3-4E0D-8A3F-DE89B3316D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E932B2-3481-4F72-9F4D-BD9CFCE0989A}">
  <ds:schemaRefs>
    <ds:schemaRef ds:uri="http://schemas.microsoft.com/sharepoint/v3/contenttype/forms"/>
  </ds:schemaRefs>
</ds:datastoreItem>
</file>

<file path=customXml/itemProps3.xml><?xml version="1.0" encoding="utf-8"?>
<ds:datastoreItem xmlns:ds="http://schemas.openxmlformats.org/officeDocument/2006/customXml" ds:itemID="{4E7A57F4-3A18-463E-A051-37FC11F44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6fb75-6afb-4f6c-b81d-a5070e94cc4d"/>
    <ds:schemaRef ds:uri="38ccced4-d9b5-4a55-8097-6cacdab2f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1069</Words>
  <Application>Microsoft Office PowerPoint</Application>
  <PresentationFormat>Widescreen</PresentationFormat>
  <Paragraphs>71</Paragraphs>
  <Slides>10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 Neue</vt:lpstr>
      <vt:lpstr>Celestial</vt:lpstr>
      <vt:lpstr>3rd Grade PSR </vt:lpstr>
      <vt:lpstr>The Church Prays</vt:lpstr>
      <vt:lpstr>Apostle’s creed Read Aloud the Apostle’s Creed</vt:lpstr>
      <vt:lpstr>This Week’s Saint:  Saint Jude Thaddaeus </vt:lpstr>
      <vt:lpstr>Chapter 10  Read Aloud Pages 92 &amp; 93</vt:lpstr>
      <vt:lpstr>Chapter 10 Prayer </vt:lpstr>
      <vt:lpstr>Chapter 10 Different Kinds of Prayer Read pages 94 &amp; 95</vt:lpstr>
      <vt:lpstr>Chapter 10 (remember to read the As Catholics box)</vt:lpstr>
      <vt:lpstr>Prayer </vt:lpstr>
      <vt:lpstr>Weekly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Grade PSR </dc:title>
  <dc:creator>Jennifer Palmer</dc:creator>
  <cp:lastModifiedBy>Jennifer Palmer</cp:lastModifiedBy>
  <cp:revision>1</cp:revision>
  <dcterms:created xsi:type="dcterms:W3CDTF">2020-11-15T00:32:31Z</dcterms:created>
  <dcterms:modified xsi:type="dcterms:W3CDTF">2020-11-15T00:48:53Z</dcterms:modified>
</cp:coreProperties>
</file>